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73" r:id="rId2"/>
    <p:sldId id="274" r:id="rId3"/>
    <p:sldId id="275" r:id="rId4"/>
    <p:sldId id="276" r:id="rId5"/>
    <p:sldId id="277" r:id="rId6"/>
    <p:sldId id="278" r:id="rId7"/>
    <p:sldId id="279" r:id="rId8"/>
    <p:sldId id="280" r:id="rId9"/>
    <p:sldId id="285" r:id="rId10"/>
    <p:sldId id="281" r:id="rId11"/>
    <p:sldId id="282" r:id="rId12"/>
    <p:sldId id="283" r:id="rId13"/>
    <p:sldId id="284" r:id="rId14"/>
    <p:sldId id="286" r:id="rId15"/>
    <p:sldId id="292" r:id="rId16"/>
    <p:sldId id="293" r:id="rId17"/>
    <p:sldId id="294" r:id="rId18"/>
    <p:sldId id="295" r:id="rId19"/>
    <p:sldId id="296" r:id="rId20"/>
    <p:sldId id="297" r:id="rId21"/>
    <p:sldId id="298" r:id="rId22"/>
    <p:sldId id="299" r:id="rId23"/>
    <p:sldId id="300" r:id="rId24"/>
    <p:sldId id="301" r:id="rId25"/>
    <p:sldId id="302" r:id="rId26"/>
    <p:sldId id="303" r:id="rId27"/>
    <p:sldId id="304" r:id="rId28"/>
    <p:sldId id="305" r:id="rId29"/>
    <p:sldId id="306" r:id="rId30"/>
    <p:sldId id="307" r:id="rId31"/>
    <p:sldId id="308" r:id="rId32"/>
    <p:sldId id="309" r:id="rId33"/>
    <p:sldId id="310" r:id="rId34"/>
    <p:sldId id="311" r:id="rId35"/>
    <p:sldId id="312" r:id="rId36"/>
    <p:sldId id="313" r:id="rId37"/>
    <p:sldId id="314" r:id="rId38"/>
    <p:sldId id="315" r:id="rId39"/>
    <p:sldId id="316" r:id="rId40"/>
    <p:sldId id="317" r:id="rId41"/>
    <p:sldId id="318" r:id="rId42"/>
    <p:sldId id="319" r:id="rId43"/>
    <p:sldId id="320" r:id="rId44"/>
    <p:sldId id="321" r:id="rId45"/>
    <p:sldId id="322" r:id="rId46"/>
    <p:sldId id="323" r:id="rId47"/>
    <p:sldId id="324" r:id="rId48"/>
    <p:sldId id="325" r:id="rId49"/>
    <p:sldId id="326" r:id="rId50"/>
    <p:sldId id="327" r:id="rId51"/>
    <p:sldId id="328" r:id="rId52"/>
    <p:sldId id="329" r:id="rId53"/>
    <p:sldId id="330" r:id="rId54"/>
    <p:sldId id="331" r:id="rId55"/>
    <p:sldId id="332" r:id="rId56"/>
    <p:sldId id="333" r:id="rId57"/>
    <p:sldId id="287" r:id="rId58"/>
    <p:sldId id="288" r:id="rId59"/>
    <p:sldId id="289" r:id="rId60"/>
    <p:sldId id="290" r:id="rId61"/>
    <p:sldId id="291" r:id="rId62"/>
  </p:sldIdLst>
  <p:sldSz cx="14400213" cy="2880042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725" autoAdjust="0"/>
    <p:restoredTop sz="96357" autoAdjust="0"/>
  </p:normalViewPr>
  <p:slideViewPr>
    <p:cSldViewPr snapToGrid="0">
      <p:cViewPr>
        <p:scale>
          <a:sx n="100" d="100"/>
          <a:sy n="100" d="100"/>
        </p:scale>
        <p:origin x="-1656" y="-6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80016" y="4713405"/>
            <a:ext cx="12240181" cy="10026815"/>
          </a:xfrm>
        </p:spPr>
        <p:txBody>
          <a:bodyPr anchor="b"/>
          <a:lstStyle>
            <a:lvl1pPr algn="ctr">
              <a:defRPr sz="9449"/>
            </a:lvl1pPr>
          </a:lstStyle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00027" y="15126892"/>
            <a:ext cx="10800160" cy="6953434"/>
          </a:xfrm>
        </p:spPr>
        <p:txBody>
          <a:bodyPr/>
          <a:lstStyle>
            <a:lvl1pPr marL="0" indent="0" algn="ctr">
              <a:buNone/>
              <a:defRPr sz="3780"/>
            </a:lvl1pPr>
            <a:lvl2pPr marL="719999" indent="0" algn="ctr">
              <a:buNone/>
              <a:defRPr sz="3150"/>
            </a:lvl2pPr>
            <a:lvl3pPr marL="1439997" indent="0" algn="ctr">
              <a:buNone/>
              <a:defRPr sz="2835"/>
            </a:lvl3pPr>
            <a:lvl4pPr marL="2159996" indent="0" algn="ctr">
              <a:buNone/>
              <a:defRPr sz="2520"/>
            </a:lvl4pPr>
            <a:lvl5pPr marL="2879994" indent="0" algn="ctr">
              <a:buNone/>
              <a:defRPr sz="2520"/>
            </a:lvl5pPr>
            <a:lvl6pPr marL="3599993" indent="0" algn="ctr">
              <a:buNone/>
              <a:defRPr sz="2520"/>
            </a:lvl6pPr>
            <a:lvl7pPr marL="4319991" indent="0" algn="ctr">
              <a:buNone/>
              <a:defRPr sz="2520"/>
            </a:lvl7pPr>
            <a:lvl8pPr marL="5039990" indent="0" algn="ctr">
              <a:buNone/>
              <a:defRPr sz="2520"/>
            </a:lvl8pPr>
            <a:lvl9pPr marL="5759988" indent="0" algn="ctr">
              <a:buNone/>
              <a:defRPr sz="2520"/>
            </a:lvl9pPr>
          </a:lstStyle>
          <a:p>
            <a:r>
              <a:rPr lang="en-US" altLang="ko-KR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01CDF7-4DAE-4A15-83E9-4FB27D115765}" type="datetimeFigureOut">
              <a:rPr lang="ko-KR" altLang="en-US" smtClean="0"/>
              <a:t>2021-12-15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9546C-B42A-48EB-B566-6E9F458694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95866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01CDF7-4DAE-4A15-83E9-4FB27D115765}" type="datetimeFigureOut">
              <a:rPr lang="ko-KR" altLang="en-US" smtClean="0"/>
              <a:t>2021-12-15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9546C-B42A-48EB-B566-6E9F458694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29268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305153" y="1533356"/>
            <a:ext cx="3105046" cy="24407029"/>
          </a:xfrm>
        </p:spPr>
        <p:txBody>
          <a:bodyPr vert="eaVert"/>
          <a:lstStyle/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015" y="1533356"/>
            <a:ext cx="9135135" cy="24407029"/>
          </a:xfrm>
        </p:spPr>
        <p:txBody>
          <a:bodyPr vert="eaVert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01CDF7-4DAE-4A15-83E9-4FB27D115765}" type="datetimeFigureOut">
              <a:rPr lang="ko-KR" altLang="en-US" smtClean="0"/>
              <a:t>2021-12-15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9546C-B42A-48EB-B566-6E9F458694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58779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01CDF7-4DAE-4A15-83E9-4FB27D115765}" type="datetimeFigureOut">
              <a:rPr lang="ko-KR" altLang="en-US" smtClean="0"/>
              <a:t>2021-12-15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9546C-B42A-48EB-B566-6E9F458694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71768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2515" y="7180114"/>
            <a:ext cx="12420184" cy="11980175"/>
          </a:xfrm>
        </p:spPr>
        <p:txBody>
          <a:bodyPr anchor="b"/>
          <a:lstStyle>
            <a:lvl1pPr>
              <a:defRPr sz="9449"/>
            </a:lvl1pPr>
          </a:lstStyle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82515" y="19273626"/>
            <a:ext cx="12420184" cy="6300091"/>
          </a:xfrm>
        </p:spPr>
        <p:txBody>
          <a:bodyPr/>
          <a:lstStyle>
            <a:lvl1pPr marL="0" indent="0">
              <a:buNone/>
              <a:defRPr sz="3780">
                <a:solidFill>
                  <a:schemeClr val="tx1"/>
                </a:solidFill>
              </a:defRPr>
            </a:lvl1pPr>
            <a:lvl2pPr marL="719999" indent="0">
              <a:buNone/>
              <a:defRPr sz="3150">
                <a:solidFill>
                  <a:schemeClr val="tx1">
                    <a:tint val="75000"/>
                  </a:schemeClr>
                </a:solidFill>
              </a:defRPr>
            </a:lvl2pPr>
            <a:lvl3pPr marL="1439997" indent="0">
              <a:buNone/>
              <a:defRPr sz="2835">
                <a:solidFill>
                  <a:schemeClr val="tx1">
                    <a:tint val="75000"/>
                  </a:schemeClr>
                </a:solidFill>
              </a:defRPr>
            </a:lvl3pPr>
            <a:lvl4pPr marL="2159996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4pPr>
            <a:lvl5pPr marL="2879994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5pPr>
            <a:lvl6pPr marL="3599993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6pPr>
            <a:lvl7pPr marL="4319991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7pPr>
            <a:lvl8pPr marL="5039990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8pPr>
            <a:lvl9pPr marL="5759988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01CDF7-4DAE-4A15-83E9-4FB27D115765}" type="datetimeFigureOut">
              <a:rPr lang="ko-KR" altLang="en-US" smtClean="0"/>
              <a:t>2021-12-15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9546C-B42A-48EB-B566-6E9F458694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71595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90014" y="7666780"/>
            <a:ext cx="6120091" cy="18273605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290108" y="7666780"/>
            <a:ext cx="6120091" cy="18273605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01CDF7-4DAE-4A15-83E9-4FB27D115765}" type="datetimeFigureOut">
              <a:rPr lang="ko-KR" altLang="en-US" smtClean="0"/>
              <a:t>2021-12-15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9546C-B42A-48EB-B566-6E9F458694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72229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1890" y="1533362"/>
            <a:ext cx="12420184" cy="5566751"/>
          </a:xfrm>
        </p:spPr>
        <p:txBody>
          <a:bodyPr/>
          <a:lstStyle/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1892" y="7060106"/>
            <a:ext cx="6091964" cy="3460049"/>
          </a:xfrm>
        </p:spPr>
        <p:txBody>
          <a:bodyPr anchor="b"/>
          <a:lstStyle>
            <a:lvl1pPr marL="0" indent="0">
              <a:buNone/>
              <a:defRPr sz="3780" b="1"/>
            </a:lvl1pPr>
            <a:lvl2pPr marL="719999" indent="0">
              <a:buNone/>
              <a:defRPr sz="3150" b="1"/>
            </a:lvl2pPr>
            <a:lvl3pPr marL="1439997" indent="0">
              <a:buNone/>
              <a:defRPr sz="2835" b="1"/>
            </a:lvl3pPr>
            <a:lvl4pPr marL="2159996" indent="0">
              <a:buNone/>
              <a:defRPr sz="2520" b="1"/>
            </a:lvl4pPr>
            <a:lvl5pPr marL="2879994" indent="0">
              <a:buNone/>
              <a:defRPr sz="2520" b="1"/>
            </a:lvl5pPr>
            <a:lvl6pPr marL="3599993" indent="0">
              <a:buNone/>
              <a:defRPr sz="2520" b="1"/>
            </a:lvl6pPr>
            <a:lvl7pPr marL="4319991" indent="0">
              <a:buNone/>
              <a:defRPr sz="2520" b="1"/>
            </a:lvl7pPr>
            <a:lvl8pPr marL="5039990" indent="0">
              <a:buNone/>
              <a:defRPr sz="2520" b="1"/>
            </a:lvl8pPr>
            <a:lvl9pPr marL="5759988" indent="0">
              <a:buNone/>
              <a:defRPr sz="2520" b="1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91892" y="10520155"/>
            <a:ext cx="6091964" cy="15473564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290109" y="7060106"/>
            <a:ext cx="6121966" cy="3460049"/>
          </a:xfrm>
        </p:spPr>
        <p:txBody>
          <a:bodyPr anchor="b"/>
          <a:lstStyle>
            <a:lvl1pPr marL="0" indent="0">
              <a:buNone/>
              <a:defRPr sz="3780" b="1"/>
            </a:lvl1pPr>
            <a:lvl2pPr marL="719999" indent="0">
              <a:buNone/>
              <a:defRPr sz="3150" b="1"/>
            </a:lvl2pPr>
            <a:lvl3pPr marL="1439997" indent="0">
              <a:buNone/>
              <a:defRPr sz="2835" b="1"/>
            </a:lvl3pPr>
            <a:lvl4pPr marL="2159996" indent="0">
              <a:buNone/>
              <a:defRPr sz="2520" b="1"/>
            </a:lvl4pPr>
            <a:lvl5pPr marL="2879994" indent="0">
              <a:buNone/>
              <a:defRPr sz="2520" b="1"/>
            </a:lvl5pPr>
            <a:lvl6pPr marL="3599993" indent="0">
              <a:buNone/>
              <a:defRPr sz="2520" b="1"/>
            </a:lvl6pPr>
            <a:lvl7pPr marL="4319991" indent="0">
              <a:buNone/>
              <a:defRPr sz="2520" b="1"/>
            </a:lvl7pPr>
            <a:lvl8pPr marL="5039990" indent="0">
              <a:buNone/>
              <a:defRPr sz="2520" b="1"/>
            </a:lvl8pPr>
            <a:lvl9pPr marL="5759988" indent="0">
              <a:buNone/>
              <a:defRPr sz="2520" b="1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290109" y="10520155"/>
            <a:ext cx="6121966" cy="15473564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01CDF7-4DAE-4A15-83E9-4FB27D115765}" type="datetimeFigureOut">
              <a:rPr lang="ko-KR" altLang="en-US" smtClean="0"/>
              <a:t>2021-12-15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9546C-B42A-48EB-B566-6E9F458694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21520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01CDF7-4DAE-4A15-83E9-4FB27D115765}" type="datetimeFigureOut">
              <a:rPr lang="ko-KR" altLang="en-US" smtClean="0"/>
              <a:t>2021-12-15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9546C-B42A-48EB-B566-6E9F458694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2194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01CDF7-4DAE-4A15-83E9-4FB27D115765}" type="datetimeFigureOut">
              <a:rPr lang="ko-KR" altLang="en-US" smtClean="0"/>
              <a:t>2021-12-15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9546C-B42A-48EB-B566-6E9F458694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38797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1890" y="1920028"/>
            <a:ext cx="4644444" cy="6720099"/>
          </a:xfrm>
        </p:spPr>
        <p:txBody>
          <a:bodyPr anchor="b"/>
          <a:lstStyle>
            <a:lvl1pPr>
              <a:defRPr sz="5039"/>
            </a:lvl1pPr>
          </a:lstStyle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21966" y="4146734"/>
            <a:ext cx="7290108" cy="20466969"/>
          </a:xfrm>
        </p:spPr>
        <p:txBody>
          <a:bodyPr/>
          <a:lstStyle>
            <a:lvl1pPr>
              <a:defRPr sz="5039"/>
            </a:lvl1pPr>
            <a:lvl2pPr>
              <a:defRPr sz="4409"/>
            </a:lvl2pPr>
            <a:lvl3pPr>
              <a:defRPr sz="3780"/>
            </a:lvl3pPr>
            <a:lvl4pPr>
              <a:defRPr sz="3150"/>
            </a:lvl4pPr>
            <a:lvl5pPr>
              <a:defRPr sz="3150"/>
            </a:lvl5pPr>
            <a:lvl6pPr>
              <a:defRPr sz="3150"/>
            </a:lvl6pPr>
            <a:lvl7pPr>
              <a:defRPr sz="3150"/>
            </a:lvl7pPr>
            <a:lvl8pPr>
              <a:defRPr sz="3150"/>
            </a:lvl8pPr>
            <a:lvl9pPr>
              <a:defRPr sz="3150"/>
            </a:lvl9pPr>
          </a:lstStyle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91890" y="8640127"/>
            <a:ext cx="4644444" cy="16006905"/>
          </a:xfrm>
        </p:spPr>
        <p:txBody>
          <a:bodyPr/>
          <a:lstStyle>
            <a:lvl1pPr marL="0" indent="0">
              <a:buNone/>
              <a:defRPr sz="2520"/>
            </a:lvl1pPr>
            <a:lvl2pPr marL="719999" indent="0">
              <a:buNone/>
              <a:defRPr sz="2205"/>
            </a:lvl2pPr>
            <a:lvl3pPr marL="1439997" indent="0">
              <a:buNone/>
              <a:defRPr sz="1890"/>
            </a:lvl3pPr>
            <a:lvl4pPr marL="2159996" indent="0">
              <a:buNone/>
              <a:defRPr sz="1575"/>
            </a:lvl4pPr>
            <a:lvl5pPr marL="2879994" indent="0">
              <a:buNone/>
              <a:defRPr sz="1575"/>
            </a:lvl5pPr>
            <a:lvl6pPr marL="3599993" indent="0">
              <a:buNone/>
              <a:defRPr sz="1575"/>
            </a:lvl6pPr>
            <a:lvl7pPr marL="4319991" indent="0">
              <a:buNone/>
              <a:defRPr sz="1575"/>
            </a:lvl7pPr>
            <a:lvl8pPr marL="5039990" indent="0">
              <a:buNone/>
              <a:defRPr sz="1575"/>
            </a:lvl8pPr>
            <a:lvl9pPr marL="5759988" indent="0">
              <a:buNone/>
              <a:defRPr sz="1575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01CDF7-4DAE-4A15-83E9-4FB27D115765}" type="datetimeFigureOut">
              <a:rPr lang="ko-KR" altLang="en-US" smtClean="0"/>
              <a:t>2021-12-15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9546C-B42A-48EB-B566-6E9F458694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27453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1890" y="1920028"/>
            <a:ext cx="4644444" cy="6720099"/>
          </a:xfrm>
        </p:spPr>
        <p:txBody>
          <a:bodyPr anchor="b"/>
          <a:lstStyle>
            <a:lvl1pPr>
              <a:defRPr sz="5039"/>
            </a:lvl1pPr>
          </a:lstStyle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121966" y="4146734"/>
            <a:ext cx="7290108" cy="20466969"/>
          </a:xfrm>
        </p:spPr>
        <p:txBody>
          <a:bodyPr anchor="t"/>
          <a:lstStyle>
            <a:lvl1pPr marL="0" indent="0">
              <a:buNone/>
              <a:defRPr sz="5039"/>
            </a:lvl1pPr>
            <a:lvl2pPr marL="719999" indent="0">
              <a:buNone/>
              <a:defRPr sz="4409"/>
            </a:lvl2pPr>
            <a:lvl3pPr marL="1439997" indent="0">
              <a:buNone/>
              <a:defRPr sz="3780"/>
            </a:lvl3pPr>
            <a:lvl4pPr marL="2159996" indent="0">
              <a:buNone/>
              <a:defRPr sz="3150"/>
            </a:lvl4pPr>
            <a:lvl5pPr marL="2879994" indent="0">
              <a:buNone/>
              <a:defRPr sz="3150"/>
            </a:lvl5pPr>
            <a:lvl6pPr marL="3599993" indent="0">
              <a:buNone/>
              <a:defRPr sz="3150"/>
            </a:lvl6pPr>
            <a:lvl7pPr marL="4319991" indent="0">
              <a:buNone/>
              <a:defRPr sz="3150"/>
            </a:lvl7pPr>
            <a:lvl8pPr marL="5039990" indent="0">
              <a:buNone/>
              <a:defRPr sz="3150"/>
            </a:lvl8pPr>
            <a:lvl9pPr marL="5759988" indent="0">
              <a:buNone/>
              <a:defRPr sz="3150"/>
            </a:lvl9pPr>
          </a:lstStyle>
          <a:p>
            <a:r>
              <a:rPr lang="en-US" altLang="ko-KR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91890" y="8640127"/>
            <a:ext cx="4644444" cy="16006905"/>
          </a:xfrm>
        </p:spPr>
        <p:txBody>
          <a:bodyPr/>
          <a:lstStyle>
            <a:lvl1pPr marL="0" indent="0">
              <a:buNone/>
              <a:defRPr sz="2520"/>
            </a:lvl1pPr>
            <a:lvl2pPr marL="719999" indent="0">
              <a:buNone/>
              <a:defRPr sz="2205"/>
            </a:lvl2pPr>
            <a:lvl3pPr marL="1439997" indent="0">
              <a:buNone/>
              <a:defRPr sz="1890"/>
            </a:lvl3pPr>
            <a:lvl4pPr marL="2159996" indent="0">
              <a:buNone/>
              <a:defRPr sz="1575"/>
            </a:lvl4pPr>
            <a:lvl5pPr marL="2879994" indent="0">
              <a:buNone/>
              <a:defRPr sz="1575"/>
            </a:lvl5pPr>
            <a:lvl6pPr marL="3599993" indent="0">
              <a:buNone/>
              <a:defRPr sz="1575"/>
            </a:lvl6pPr>
            <a:lvl7pPr marL="4319991" indent="0">
              <a:buNone/>
              <a:defRPr sz="1575"/>
            </a:lvl7pPr>
            <a:lvl8pPr marL="5039990" indent="0">
              <a:buNone/>
              <a:defRPr sz="1575"/>
            </a:lvl8pPr>
            <a:lvl9pPr marL="5759988" indent="0">
              <a:buNone/>
              <a:defRPr sz="1575"/>
            </a:lvl9pPr>
          </a:lstStyle>
          <a:p>
            <a:pPr lvl="0"/>
            <a:r>
              <a:rPr lang="en-US" altLang="ko-KR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01CDF7-4DAE-4A15-83E9-4FB27D115765}" type="datetimeFigureOut">
              <a:rPr lang="ko-KR" altLang="en-US" smtClean="0"/>
              <a:t>2021-12-15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9546C-B42A-48EB-B566-6E9F458694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34628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90015" y="1533362"/>
            <a:ext cx="12420184" cy="55667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0015" y="7666780"/>
            <a:ext cx="12420184" cy="182736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015" y="26693734"/>
            <a:ext cx="3240048" cy="15333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9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01CDF7-4DAE-4A15-83E9-4FB27D115765}" type="datetimeFigureOut">
              <a:rPr lang="ko-KR" altLang="en-US" smtClean="0"/>
              <a:t>2021-12-15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770071" y="26693734"/>
            <a:ext cx="4860072" cy="15333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9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170150" y="26693734"/>
            <a:ext cx="3240048" cy="15333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9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79546C-B42A-48EB-B566-6E9F4586949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52380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439997" rtl="0" eaLnBrk="1" latinLnBrk="1" hangingPunct="1">
        <a:lnSpc>
          <a:spcPct val="90000"/>
        </a:lnSpc>
        <a:spcBef>
          <a:spcPct val="0"/>
        </a:spcBef>
        <a:buNone/>
        <a:defRPr sz="692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59999" indent="-359999" algn="l" defTabSz="1439997" rtl="0" eaLnBrk="1" latinLnBrk="1" hangingPunct="1">
        <a:lnSpc>
          <a:spcPct val="90000"/>
        </a:lnSpc>
        <a:spcBef>
          <a:spcPts val="1575"/>
        </a:spcBef>
        <a:buFont typeface="Arial" panose="020B0604020202020204" pitchFamily="34" charset="0"/>
        <a:buChar char="•"/>
        <a:defRPr sz="4409" kern="1200">
          <a:solidFill>
            <a:schemeClr val="tx1"/>
          </a:solidFill>
          <a:latin typeface="+mn-lt"/>
          <a:ea typeface="+mn-ea"/>
          <a:cs typeface="+mn-cs"/>
        </a:defRPr>
      </a:lvl1pPr>
      <a:lvl2pPr marL="1079998" indent="-359999" algn="l" defTabSz="1439997" rtl="0" eaLnBrk="1" latinLnBrk="1" hangingPunct="1">
        <a:lnSpc>
          <a:spcPct val="90000"/>
        </a:lnSpc>
        <a:spcBef>
          <a:spcPts val="787"/>
        </a:spcBef>
        <a:buFont typeface="Arial" panose="020B0604020202020204" pitchFamily="34" charset="0"/>
        <a:buChar char="•"/>
        <a:defRPr sz="3780" kern="1200">
          <a:solidFill>
            <a:schemeClr val="tx1"/>
          </a:solidFill>
          <a:latin typeface="+mn-lt"/>
          <a:ea typeface="+mn-ea"/>
          <a:cs typeface="+mn-cs"/>
        </a:defRPr>
      </a:lvl2pPr>
      <a:lvl3pPr marL="1799996" indent="-359999" algn="l" defTabSz="1439997" rtl="0" eaLnBrk="1" latinLnBrk="1" hangingPunct="1">
        <a:lnSpc>
          <a:spcPct val="90000"/>
        </a:lnSpc>
        <a:spcBef>
          <a:spcPts val="787"/>
        </a:spcBef>
        <a:buFont typeface="Arial" panose="020B0604020202020204" pitchFamily="34" charset="0"/>
        <a:buChar char="•"/>
        <a:defRPr sz="3150" kern="1200">
          <a:solidFill>
            <a:schemeClr val="tx1"/>
          </a:solidFill>
          <a:latin typeface="+mn-lt"/>
          <a:ea typeface="+mn-ea"/>
          <a:cs typeface="+mn-cs"/>
        </a:defRPr>
      </a:lvl3pPr>
      <a:lvl4pPr marL="2519995" indent="-359999" algn="l" defTabSz="1439997" rtl="0" eaLnBrk="1" latinLnBrk="1" hangingPunct="1">
        <a:lnSpc>
          <a:spcPct val="90000"/>
        </a:lnSpc>
        <a:spcBef>
          <a:spcPts val="787"/>
        </a:spcBef>
        <a:buFont typeface="Arial" panose="020B0604020202020204" pitchFamily="34" charset="0"/>
        <a:buChar char="•"/>
        <a:defRPr sz="2835" kern="1200">
          <a:solidFill>
            <a:schemeClr val="tx1"/>
          </a:solidFill>
          <a:latin typeface="+mn-lt"/>
          <a:ea typeface="+mn-ea"/>
          <a:cs typeface="+mn-cs"/>
        </a:defRPr>
      </a:lvl4pPr>
      <a:lvl5pPr marL="3239994" indent="-359999" algn="l" defTabSz="1439997" rtl="0" eaLnBrk="1" latinLnBrk="1" hangingPunct="1">
        <a:lnSpc>
          <a:spcPct val="90000"/>
        </a:lnSpc>
        <a:spcBef>
          <a:spcPts val="787"/>
        </a:spcBef>
        <a:buFont typeface="Arial" panose="020B0604020202020204" pitchFamily="34" charset="0"/>
        <a:buChar char="•"/>
        <a:defRPr sz="2835" kern="1200">
          <a:solidFill>
            <a:schemeClr val="tx1"/>
          </a:solidFill>
          <a:latin typeface="+mn-lt"/>
          <a:ea typeface="+mn-ea"/>
          <a:cs typeface="+mn-cs"/>
        </a:defRPr>
      </a:lvl5pPr>
      <a:lvl6pPr marL="3959992" indent="-359999" algn="l" defTabSz="1439997" rtl="0" eaLnBrk="1" latinLnBrk="1" hangingPunct="1">
        <a:lnSpc>
          <a:spcPct val="90000"/>
        </a:lnSpc>
        <a:spcBef>
          <a:spcPts val="787"/>
        </a:spcBef>
        <a:buFont typeface="Arial" panose="020B0604020202020204" pitchFamily="34" charset="0"/>
        <a:buChar char="•"/>
        <a:defRPr sz="2835" kern="1200">
          <a:solidFill>
            <a:schemeClr val="tx1"/>
          </a:solidFill>
          <a:latin typeface="+mn-lt"/>
          <a:ea typeface="+mn-ea"/>
          <a:cs typeface="+mn-cs"/>
        </a:defRPr>
      </a:lvl6pPr>
      <a:lvl7pPr marL="4679991" indent="-359999" algn="l" defTabSz="1439997" rtl="0" eaLnBrk="1" latinLnBrk="1" hangingPunct="1">
        <a:lnSpc>
          <a:spcPct val="90000"/>
        </a:lnSpc>
        <a:spcBef>
          <a:spcPts val="787"/>
        </a:spcBef>
        <a:buFont typeface="Arial" panose="020B0604020202020204" pitchFamily="34" charset="0"/>
        <a:buChar char="•"/>
        <a:defRPr sz="2835" kern="1200">
          <a:solidFill>
            <a:schemeClr val="tx1"/>
          </a:solidFill>
          <a:latin typeface="+mn-lt"/>
          <a:ea typeface="+mn-ea"/>
          <a:cs typeface="+mn-cs"/>
        </a:defRPr>
      </a:lvl7pPr>
      <a:lvl8pPr marL="5399989" indent="-359999" algn="l" defTabSz="1439997" rtl="0" eaLnBrk="1" latinLnBrk="1" hangingPunct="1">
        <a:lnSpc>
          <a:spcPct val="90000"/>
        </a:lnSpc>
        <a:spcBef>
          <a:spcPts val="787"/>
        </a:spcBef>
        <a:buFont typeface="Arial" panose="020B0604020202020204" pitchFamily="34" charset="0"/>
        <a:buChar char="•"/>
        <a:defRPr sz="2835" kern="1200">
          <a:solidFill>
            <a:schemeClr val="tx1"/>
          </a:solidFill>
          <a:latin typeface="+mn-lt"/>
          <a:ea typeface="+mn-ea"/>
          <a:cs typeface="+mn-cs"/>
        </a:defRPr>
      </a:lvl8pPr>
      <a:lvl9pPr marL="6119988" indent="-359999" algn="l" defTabSz="1439997" rtl="0" eaLnBrk="1" latinLnBrk="1" hangingPunct="1">
        <a:lnSpc>
          <a:spcPct val="90000"/>
        </a:lnSpc>
        <a:spcBef>
          <a:spcPts val="787"/>
        </a:spcBef>
        <a:buFont typeface="Arial" panose="020B0604020202020204" pitchFamily="34" charset="0"/>
        <a:buChar char="•"/>
        <a:defRPr sz="283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439997" rtl="0" eaLnBrk="1" latinLnBrk="1" hangingPunct="1">
        <a:defRPr sz="2835" kern="1200">
          <a:solidFill>
            <a:schemeClr val="tx1"/>
          </a:solidFill>
          <a:latin typeface="+mn-lt"/>
          <a:ea typeface="+mn-ea"/>
          <a:cs typeface="+mn-cs"/>
        </a:defRPr>
      </a:lvl1pPr>
      <a:lvl2pPr marL="719999" algn="l" defTabSz="1439997" rtl="0" eaLnBrk="1" latinLnBrk="1" hangingPunct="1">
        <a:defRPr sz="2835" kern="1200">
          <a:solidFill>
            <a:schemeClr val="tx1"/>
          </a:solidFill>
          <a:latin typeface="+mn-lt"/>
          <a:ea typeface="+mn-ea"/>
          <a:cs typeface="+mn-cs"/>
        </a:defRPr>
      </a:lvl2pPr>
      <a:lvl3pPr marL="1439997" algn="l" defTabSz="1439997" rtl="0" eaLnBrk="1" latinLnBrk="1" hangingPunct="1">
        <a:defRPr sz="2835" kern="1200">
          <a:solidFill>
            <a:schemeClr val="tx1"/>
          </a:solidFill>
          <a:latin typeface="+mn-lt"/>
          <a:ea typeface="+mn-ea"/>
          <a:cs typeface="+mn-cs"/>
        </a:defRPr>
      </a:lvl3pPr>
      <a:lvl4pPr marL="2159996" algn="l" defTabSz="1439997" rtl="0" eaLnBrk="1" latinLnBrk="1" hangingPunct="1">
        <a:defRPr sz="2835" kern="1200">
          <a:solidFill>
            <a:schemeClr val="tx1"/>
          </a:solidFill>
          <a:latin typeface="+mn-lt"/>
          <a:ea typeface="+mn-ea"/>
          <a:cs typeface="+mn-cs"/>
        </a:defRPr>
      </a:lvl4pPr>
      <a:lvl5pPr marL="2879994" algn="l" defTabSz="1439997" rtl="0" eaLnBrk="1" latinLnBrk="1" hangingPunct="1">
        <a:defRPr sz="2835" kern="1200">
          <a:solidFill>
            <a:schemeClr val="tx1"/>
          </a:solidFill>
          <a:latin typeface="+mn-lt"/>
          <a:ea typeface="+mn-ea"/>
          <a:cs typeface="+mn-cs"/>
        </a:defRPr>
      </a:lvl5pPr>
      <a:lvl6pPr marL="3599993" algn="l" defTabSz="1439997" rtl="0" eaLnBrk="1" latinLnBrk="1" hangingPunct="1">
        <a:defRPr sz="2835" kern="1200">
          <a:solidFill>
            <a:schemeClr val="tx1"/>
          </a:solidFill>
          <a:latin typeface="+mn-lt"/>
          <a:ea typeface="+mn-ea"/>
          <a:cs typeface="+mn-cs"/>
        </a:defRPr>
      </a:lvl6pPr>
      <a:lvl7pPr marL="4319991" algn="l" defTabSz="1439997" rtl="0" eaLnBrk="1" latinLnBrk="1" hangingPunct="1">
        <a:defRPr sz="2835" kern="1200">
          <a:solidFill>
            <a:schemeClr val="tx1"/>
          </a:solidFill>
          <a:latin typeface="+mn-lt"/>
          <a:ea typeface="+mn-ea"/>
          <a:cs typeface="+mn-cs"/>
        </a:defRPr>
      </a:lvl7pPr>
      <a:lvl8pPr marL="5039990" algn="l" defTabSz="1439997" rtl="0" eaLnBrk="1" latinLnBrk="1" hangingPunct="1">
        <a:defRPr sz="2835" kern="1200">
          <a:solidFill>
            <a:schemeClr val="tx1"/>
          </a:solidFill>
          <a:latin typeface="+mn-lt"/>
          <a:ea typeface="+mn-ea"/>
          <a:cs typeface="+mn-cs"/>
        </a:defRPr>
      </a:lvl8pPr>
      <a:lvl9pPr marL="5759988" algn="l" defTabSz="1439997" rtl="0" eaLnBrk="1" latinLnBrk="1" hangingPunct="1">
        <a:defRPr sz="283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.png"/><Relationship Id="rId13" Type="http://schemas.openxmlformats.org/officeDocument/2006/relationships/image" Target="../media/image157.png"/><Relationship Id="rId18" Type="http://schemas.openxmlformats.org/officeDocument/2006/relationships/image" Target="../media/image162.png"/><Relationship Id="rId3" Type="http://schemas.openxmlformats.org/officeDocument/2006/relationships/image" Target="../media/image147.png"/><Relationship Id="rId21" Type="http://schemas.openxmlformats.org/officeDocument/2006/relationships/image" Target="../media/image165.png"/><Relationship Id="rId7" Type="http://schemas.openxmlformats.org/officeDocument/2006/relationships/image" Target="../media/image151.png"/><Relationship Id="rId12" Type="http://schemas.openxmlformats.org/officeDocument/2006/relationships/image" Target="../media/image156.png"/><Relationship Id="rId17" Type="http://schemas.openxmlformats.org/officeDocument/2006/relationships/image" Target="../media/image161.png"/><Relationship Id="rId2" Type="http://schemas.openxmlformats.org/officeDocument/2006/relationships/image" Target="../media/image146.png"/><Relationship Id="rId16" Type="http://schemas.openxmlformats.org/officeDocument/2006/relationships/image" Target="../media/image160.png"/><Relationship Id="rId20" Type="http://schemas.openxmlformats.org/officeDocument/2006/relationships/image" Target="../media/image16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0.png"/><Relationship Id="rId11" Type="http://schemas.openxmlformats.org/officeDocument/2006/relationships/image" Target="../media/image155.png"/><Relationship Id="rId5" Type="http://schemas.openxmlformats.org/officeDocument/2006/relationships/image" Target="../media/image149.png"/><Relationship Id="rId15" Type="http://schemas.openxmlformats.org/officeDocument/2006/relationships/image" Target="../media/image159.png"/><Relationship Id="rId10" Type="http://schemas.openxmlformats.org/officeDocument/2006/relationships/image" Target="../media/image154.png"/><Relationship Id="rId19" Type="http://schemas.openxmlformats.org/officeDocument/2006/relationships/image" Target="../media/image163.png"/><Relationship Id="rId4" Type="http://schemas.openxmlformats.org/officeDocument/2006/relationships/image" Target="../media/image148.png"/><Relationship Id="rId9" Type="http://schemas.openxmlformats.org/officeDocument/2006/relationships/image" Target="../media/image153.png"/><Relationship Id="rId14" Type="http://schemas.openxmlformats.org/officeDocument/2006/relationships/image" Target="../media/image15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2.png"/><Relationship Id="rId13" Type="http://schemas.openxmlformats.org/officeDocument/2006/relationships/image" Target="../media/image177.png"/><Relationship Id="rId3" Type="http://schemas.openxmlformats.org/officeDocument/2006/relationships/image" Target="../media/image167.png"/><Relationship Id="rId7" Type="http://schemas.openxmlformats.org/officeDocument/2006/relationships/image" Target="../media/image171.png"/><Relationship Id="rId12" Type="http://schemas.openxmlformats.org/officeDocument/2006/relationships/image" Target="../media/image176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0.png"/><Relationship Id="rId11" Type="http://schemas.openxmlformats.org/officeDocument/2006/relationships/image" Target="../media/image175.png"/><Relationship Id="rId5" Type="http://schemas.openxmlformats.org/officeDocument/2006/relationships/image" Target="../media/image169.png"/><Relationship Id="rId15" Type="http://schemas.openxmlformats.org/officeDocument/2006/relationships/image" Target="../media/image179.png"/><Relationship Id="rId10" Type="http://schemas.openxmlformats.org/officeDocument/2006/relationships/image" Target="../media/image174.png"/><Relationship Id="rId4" Type="http://schemas.openxmlformats.org/officeDocument/2006/relationships/image" Target="../media/image168.png"/><Relationship Id="rId9" Type="http://schemas.openxmlformats.org/officeDocument/2006/relationships/image" Target="../media/image173.png"/><Relationship Id="rId14" Type="http://schemas.openxmlformats.org/officeDocument/2006/relationships/image" Target="../media/image17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7" Type="http://schemas.openxmlformats.org/officeDocument/2006/relationships/image" Target="../media/image185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4.png"/><Relationship Id="rId5" Type="http://schemas.openxmlformats.org/officeDocument/2006/relationships/image" Target="../media/image183.png"/><Relationship Id="rId4" Type="http://schemas.openxmlformats.org/officeDocument/2006/relationships/image" Target="../media/image18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2.png"/><Relationship Id="rId13" Type="http://schemas.openxmlformats.org/officeDocument/2006/relationships/image" Target="../media/image197.png"/><Relationship Id="rId18" Type="http://schemas.openxmlformats.org/officeDocument/2006/relationships/image" Target="../media/image202.png"/><Relationship Id="rId3" Type="http://schemas.openxmlformats.org/officeDocument/2006/relationships/image" Target="../media/image187.png"/><Relationship Id="rId7" Type="http://schemas.openxmlformats.org/officeDocument/2006/relationships/image" Target="../media/image191.png"/><Relationship Id="rId12" Type="http://schemas.openxmlformats.org/officeDocument/2006/relationships/image" Target="../media/image196.png"/><Relationship Id="rId17" Type="http://schemas.openxmlformats.org/officeDocument/2006/relationships/image" Target="../media/image201.png"/><Relationship Id="rId2" Type="http://schemas.openxmlformats.org/officeDocument/2006/relationships/image" Target="../media/image186.png"/><Relationship Id="rId16" Type="http://schemas.openxmlformats.org/officeDocument/2006/relationships/image" Target="../media/image200.png"/><Relationship Id="rId20" Type="http://schemas.openxmlformats.org/officeDocument/2006/relationships/image" Target="../media/image14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0.png"/><Relationship Id="rId11" Type="http://schemas.openxmlformats.org/officeDocument/2006/relationships/image" Target="../media/image195.png"/><Relationship Id="rId5" Type="http://schemas.openxmlformats.org/officeDocument/2006/relationships/image" Target="../media/image189.png"/><Relationship Id="rId15" Type="http://schemas.openxmlformats.org/officeDocument/2006/relationships/image" Target="../media/image199.png"/><Relationship Id="rId10" Type="http://schemas.openxmlformats.org/officeDocument/2006/relationships/image" Target="../media/image194.png"/><Relationship Id="rId19" Type="http://schemas.openxmlformats.org/officeDocument/2006/relationships/image" Target="../media/image203.png"/><Relationship Id="rId4" Type="http://schemas.openxmlformats.org/officeDocument/2006/relationships/image" Target="../media/image188.png"/><Relationship Id="rId9" Type="http://schemas.openxmlformats.org/officeDocument/2006/relationships/image" Target="../media/image193.png"/><Relationship Id="rId14" Type="http://schemas.openxmlformats.org/officeDocument/2006/relationships/image" Target="../media/image19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png"/><Relationship Id="rId13" Type="http://schemas.openxmlformats.org/officeDocument/2006/relationships/image" Target="../media/image162.png"/><Relationship Id="rId3" Type="http://schemas.openxmlformats.org/officeDocument/2006/relationships/image" Target="../media/image166.png"/><Relationship Id="rId7" Type="http://schemas.openxmlformats.org/officeDocument/2006/relationships/image" Target="../media/image156.png"/><Relationship Id="rId12" Type="http://schemas.openxmlformats.org/officeDocument/2006/relationships/image" Target="../media/image161.png"/><Relationship Id="rId17" Type="http://schemas.openxmlformats.org/officeDocument/2006/relationships/image" Target="../media/image114.png"/><Relationship Id="rId2" Type="http://schemas.openxmlformats.org/officeDocument/2006/relationships/image" Target="../media/image181.png"/><Relationship Id="rId16" Type="http://schemas.openxmlformats.org/officeDocument/2006/relationships/image" Target="../media/image16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5.png"/><Relationship Id="rId11" Type="http://schemas.openxmlformats.org/officeDocument/2006/relationships/image" Target="../media/image160.png"/><Relationship Id="rId5" Type="http://schemas.openxmlformats.org/officeDocument/2006/relationships/image" Target="../media/image154.png"/><Relationship Id="rId15" Type="http://schemas.openxmlformats.org/officeDocument/2006/relationships/image" Target="../media/image164.png"/><Relationship Id="rId10" Type="http://schemas.openxmlformats.org/officeDocument/2006/relationships/image" Target="../media/image159.png"/><Relationship Id="rId4" Type="http://schemas.openxmlformats.org/officeDocument/2006/relationships/image" Target="../media/image168.png"/><Relationship Id="rId9" Type="http://schemas.openxmlformats.org/officeDocument/2006/relationships/image" Target="../media/image158.png"/><Relationship Id="rId14" Type="http://schemas.openxmlformats.org/officeDocument/2006/relationships/image" Target="../media/image16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18" Type="http://schemas.openxmlformats.org/officeDocument/2006/relationships/image" Target="../media/image34.png"/><Relationship Id="rId3" Type="http://schemas.openxmlformats.org/officeDocument/2006/relationships/image" Target="../media/image19.png"/><Relationship Id="rId21" Type="http://schemas.openxmlformats.org/officeDocument/2006/relationships/image" Target="../media/image37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17" Type="http://schemas.openxmlformats.org/officeDocument/2006/relationships/image" Target="../media/image33.png"/><Relationship Id="rId25" Type="http://schemas.openxmlformats.org/officeDocument/2006/relationships/image" Target="../media/image41.png"/><Relationship Id="rId2" Type="http://schemas.openxmlformats.org/officeDocument/2006/relationships/image" Target="../media/image18.png"/><Relationship Id="rId16" Type="http://schemas.openxmlformats.org/officeDocument/2006/relationships/image" Target="../media/image32.png"/><Relationship Id="rId20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24" Type="http://schemas.openxmlformats.org/officeDocument/2006/relationships/image" Target="../media/image40.png"/><Relationship Id="rId5" Type="http://schemas.openxmlformats.org/officeDocument/2006/relationships/image" Target="../media/image21.png"/><Relationship Id="rId15" Type="http://schemas.openxmlformats.org/officeDocument/2006/relationships/image" Target="../media/image31.png"/><Relationship Id="rId23" Type="http://schemas.openxmlformats.org/officeDocument/2006/relationships/image" Target="../media/image39.png"/><Relationship Id="rId10" Type="http://schemas.openxmlformats.org/officeDocument/2006/relationships/image" Target="../media/image26.png"/><Relationship Id="rId19" Type="http://schemas.openxmlformats.org/officeDocument/2006/relationships/image" Target="../media/image35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Relationship Id="rId14" Type="http://schemas.openxmlformats.org/officeDocument/2006/relationships/image" Target="../media/image30.png"/><Relationship Id="rId22" Type="http://schemas.openxmlformats.org/officeDocument/2006/relationships/image" Target="../media/image38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png"/><Relationship Id="rId4" Type="http://schemas.openxmlformats.org/officeDocument/2006/relationships/image" Target="../media/image38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3.png"/><Relationship Id="rId18" Type="http://schemas.openxmlformats.org/officeDocument/2006/relationships/image" Target="../media/image58.png"/><Relationship Id="rId26" Type="http://schemas.openxmlformats.org/officeDocument/2006/relationships/image" Target="../media/image66.png"/><Relationship Id="rId3" Type="http://schemas.openxmlformats.org/officeDocument/2006/relationships/image" Target="../media/image44.png"/><Relationship Id="rId21" Type="http://schemas.openxmlformats.org/officeDocument/2006/relationships/image" Target="../media/image61.png"/><Relationship Id="rId7" Type="http://schemas.openxmlformats.org/officeDocument/2006/relationships/image" Target="../media/image47.png"/><Relationship Id="rId12" Type="http://schemas.openxmlformats.org/officeDocument/2006/relationships/image" Target="../media/image52.png"/><Relationship Id="rId17" Type="http://schemas.openxmlformats.org/officeDocument/2006/relationships/image" Target="../media/image57.png"/><Relationship Id="rId25" Type="http://schemas.openxmlformats.org/officeDocument/2006/relationships/image" Target="../media/image65.png"/><Relationship Id="rId2" Type="http://schemas.openxmlformats.org/officeDocument/2006/relationships/image" Target="../media/image43.png"/><Relationship Id="rId16" Type="http://schemas.openxmlformats.org/officeDocument/2006/relationships/image" Target="../media/image56.png"/><Relationship Id="rId20" Type="http://schemas.openxmlformats.org/officeDocument/2006/relationships/image" Target="../media/image6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11" Type="http://schemas.openxmlformats.org/officeDocument/2006/relationships/image" Target="../media/image51.png"/><Relationship Id="rId24" Type="http://schemas.openxmlformats.org/officeDocument/2006/relationships/image" Target="../media/image64.png"/><Relationship Id="rId5" Type="http://schemas.openxmlformats.org/officeDocument/2006/relationships/image" Target="../media/image45.png"/><Relationship Id="rId15" Type="http://schemas.openxmlformats.org/officeDocument/2006/relationships/image" Target="../media/image55.png"/><Relationship Id="rId23" Type="http://schemas.openxmlformats.org/officeDocument/2006/relationships/image" Target="../media/image63.png"/><Relationship Id="rId28" Type="http://schemas.openxmlformats.org/officeDocument/2006/relationships/image" Target="../media/image68.png"/><Relationship Id="rId10" Type="http://schemas.openxmlformats.org/officeDocument/2006/relationships/image" Target="../media/image50.png"/><Relationship Id="rId19" Type="http://schemas.openxmlformats.org/officeDocument/2006/relationships/image" Target="../media/image59.png"/><Relationship Id="rId4" Type="http://schemas.openxmlformats.org/officeDocument/2006/relationships/image" Target="../media/image42.png"/><Relationship Id="rId9" Type="http://schemas.openxmlformats.org/officeDocument/2006/relationships/image" Target="../media/image49.png"/><Relationship Id="rId14" Type="http://schemas.openxmlformats.org/officeDocument/2006/relationships/image" Target="../media/image54.png"/><Relationship Id="rId22" Type="http://schemas.openxmlformats.org/officeDocument/2006/relationships/image" Target="../media/image62.png"/><Relationship Id="rId27" Type="http://schemas.openxmlformats.org/officeDocument/2006/relationships/image" Target="../media/image67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13" Type="http://schemas.openxmlformats.org/officeDocument/2006/relationships/image" Target="../media/image80.png"/><Relationship Id="rId18" Type="http://schemas.openxmlformats.org/officeDocument/2006/relationships/image" Target="../media/image85.png"/><Relationship Id="rId26" Type="http://schemas.openxmlformats.org/officeDocument/2006/relationships/image" Target="../media/image93.png"/><Relationship Id="rId3" Type="http://schemas.openxmlformats.org/officeDocument/2006/relationships/image" Target="../media/image70.png"/><Relationship Id="rId21" Type="http://schemas.openxmlformats.org/officeDocument/2006/relationships/image" Target="../media/image88.png"/><Relationship Id="rId7" Type="http://schemas.openxmlformats.org/officeDocument/2006/relationships/image" Target="../media/image74.png"/><Relationship Id="rId12" Type="http://schemas.openxmlformats.org/officeDocument/2006/relationships/image" Target="../media/image79.png"/><Relationship Id="rId17" Type="http://schemas.openxmlformats.org/officeDocument/2006/relationships/image" Target="../media/image84.png"/><Relationship Id="rId25" Type="http://schemas.openxmlformats.org/officeDocument/2006/relationships/image" Target="../media/image92.png"/><Relationship Id="rId2" Type="http://schemas.openxmlformats.org/officeDocument/2006/relationships/image" Target="../media/image69.png"/><Relationship Id="rId16" Type="http://schemas.openxmlformats.org/officeDocument/2006/relationships/image" Target="../media/image83.png"/><Relationship Id="rId20" Type="http://schemas.openxmlformats.org/officeDocument/2006/relationships/image" Target="../media/image87.png"/><Relationship Id="rId29" Type="http://schemas.openxmlformats.org/officeDocument/2006/relationships/image" Target="../media/image9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3.png"/><Relationship Id="rId11" Type="http://schemas.openxmlformats.org/officeDocument/2006/relationships/image" Target="../media/image78.png"/><Relationship Id="rId24" Type="http://schemas.openxmlformats.org/officeDocument/2006/relationships/image" Target="../media/image91.png"/><Relationship Id="rId5" Type="http://schemas.openxmlformats.org/officeDocument/2006/relationships/image" Target="../media/image72.png"/><Relationship Id="rId15" Type="http://schemas.openxmlformats.org/officeDocument/2006/relationships/image" Target="../media/image82.png"/><Relationship Id="rId23" Type="http://schemas.openxmlformats.org/officeDocument/2006/relationships/image" Target="../media/image90.png"/><Relationship Id="rId28" Type="http://schemas.openxmlformats.org/officeDocument/2006/relationships/image" Target="../media/image95.png"/><Relationship Id="rId10" Type="http://schemas.openxmlformats.org/officeDocument/2006/relationships/image" Target="../media/image77.png"/><Relationship Id="rId19" Type="http://schemas.openxmlformats.org/officeDocument/2006/relationships/image" Target="../media/image86.png"/><Relationship Id="rId4" Type="http://schemas.openxmlformats.org/officeDocument/2006/relationships/image" Target="../media/image71.png"/><Relationship Id="rId9" Type="http://schemas.openxmlformats.org/officeDocument/2006/relationships/image" Target="../media/image76.png"/><Relationship Id="rId14" Type="http://schemas.openxmlformats.org/officeDocument/2006/relationships/image" Target="../media/image81.png"/><Relationship Id="rId22" Type="http://schemas.openxmlformats.org/officeDocument/2006/relationships/image" Target="../media/image89.png"/><Relationship Id="rId27" Type="http://schemas.openxmlformats.org/officeDocument/2006/relationships/image" Target="../media/image94.png"/><Relationship Id="rId30" Type="http://schemas.openxmlformats.org/officeDocument/2006/relationships/image" Target="../media/image97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3" Type="http://schemas.openxmlformats.org/officeDocument/2006/relationships/image" Target="../media/image104.png"/><Relationship Id="rId7" Type="http://schemas.openxmlformats.org/officeDocument/2006/relationships/image" Target="../media/image108.png"/><Relationship Id="rId12" Type="http://schemas.openxmlformats.org/officeDocument/2006/relationships/image" Target="../media/image113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7.png"/><Relationship Id="rId11" Type="http://schemas.openxmlformats.org/officeDocument/2006/relationships/image" Target="../media/image112.png"/><Relationship Id="rId5" Type="http://schemas.openxmlformats.org/officeDocument/2006/relationships/image" Target="../media/image106.png"/><Relationship Id="rId10" Type="http://schemas.openxmlformats.org/officeDocument/2006/relationships/image" Target="../media/image111.png"/><Relationship Id="rId4" Type="http://schemas.openxmlformats.org/officeDocument/2006/relationships/image" Target="../media/image105.png"/><Relationship Id="rId9" Type="http://schemas.openxmlformats.org/officeDocument/2006/relationships/image" Target="../media/image110.png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5.png"/><Relationship Id="rId18" Type="http://schemas.openxmlformats.org/officeDocument/2006/relationships/image" Target="../media/image130.png"/><Relationship Id="rId26" Type="http://schemas.openxmlformats.org/officeDocument/2006/relationships/image" Target="../media/image138.png"/><Relationship Id="rId3" Type="http://schemas.openxmlformats.org/officeDocument/2006/relationships/image" Target="../media/image115.png"/><Relationship Id="rId21" Type="http://schemas.openxmlformats.org/officeDocument/2006/relationships/image" Target="../media/image133.png"/><Relationship Id="rId7" Type="http://schemas.openxmlformats.org/officeDocument/2006/relationships/image" Target="../media/image119.png"/><Relationship Id="rId12" Type="http://schemas.openxmlformats.org/officeDocument/2006/relationships/image" Target="../media/image124.png"/><Relationship Id="rId17" Type="http://schemas.openxmlformats.org/officeDocument/2006/relationships/image" Target="../media/image129.png"/><Relationship Id="rId25" Type="http://schemas.openxmlformats.org/officeDocument/2006/relationships/image" Target="../media/image137.png"/><Relationship Id="rId33" Type="http://schemas.openxmlformats.org/officeDocument/2006/relationships/image" Target="../media/image145.png"/><Relationship Id="rId2" Type="http://schemas.openxmlformats.org/officeDocument/2006/relationships/image" Target="../media/image114.png"/><Relationship Id="rId16" Type="http://schemas.openxmlformats.org/officeDocument/2006/relationships/image" Target="../media/image128.png"/><Relationship Id="rId20" Type="http://schemas.openxmlformats.org/officeDocument/2006/relationships/image" Target="../media/image132.png"/><Relationship Id="rId29" Type="http://schemas.openxmlformats.org/officeDocument/2006/relationships/image" Target="../media/image1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8.png"/><Relationship Id="rId11" Type="http://schemas.openxmlformats.org/officeDocument/2006/relationships/image" Target="../media/image123.png"/><Relationship Id="rId24" Type="http://schemas.openxmlformats.org/officeDocument/2006/relationships/image" Target="../media/image136.png"/><Relationship Id="rId32" Type="http://schemas.openxmlformats.org/officeDocument/2006/relationships/image" Target="../media/image144.png"/><Relationship Id="rId5" Type="http://schemas.openxmlformats.org/officeDocument/2006/relationships/image" Target="../media/image117.png"/><Relationship Id="rId15" Type="http://schemas.openxmlformats.org/officeDocument/2006/relationships/image" Target="../media/image127.png"/><Relationship Id="rId23" Type="http://schemas.openxmlformats.org/officeDocument/2006/relationships/image" Target="../media/image135.png"/><Relationship Id="rId28" Type="http://schemas.openxmlformats.org/officeDocument/2006/relationships/image" Target="../media/image140.png"/><Relationship Id="rId10" Type="http://schemas.openxmlformats.org/officeDocument/2006/relationships/image" Target="../media/image122.png"/><Relationship Id="rId19" Type="http://schemas.openxmlformats.org/officeDocument/2006/relationships/image" Target="../media/image131.png"/><Relationship Id="rId31" Type="http://schemas.openxmlformats.org/officeDocument/2006/relationships/image" Target="../media/image143.png"/><Relationship Id="rId4" Type="http://schemas.openxmlformats.org/officeDocument/2006/relationships/image" Target="../media/image116.png"/><Relationship Id="rId9" Type="http://schemas.openxmlformats.org/officeDocument/2006/relationships/image" Target="../media/image121.png"/><Relationship Id="rId14" Type="http://schemas.openxmlformats.org/officeDocument/2006/relationships/image" Target="../media/image126.png"/><Relationship Id="rId22" Type="http://schemas.openxmlformats.org/officeDocument/2006/relationships/image" Target="../media/image134.png"/><Relationship Id="rId27" Type="http://schemas.openxmlformats.org/officeDocument/2006/relationships/image" Target="../media/image139.png"/><Relationship Id="rId30" Type="http://schemas.openxmlformats.org/officeDocument/2006/relationships/image" Target="../media/image142.png"/><Relationship Id="rId8" Type="http://schemas.openxmlformats.org/officeDocument/2006/relationships/image" Target="../media/image12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004C97E-E5D7-4998-B4C2-826CDA9270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207" y="39403348"/>
            <a:ext cx="8994421" cy="810012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64B394C-7218-4DE9-8FA0-E2C73C4B2B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6907" y="30951376"/>
            <a:ext cx="9687745" cy="783120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00380E8-BD4D-4A5F-9481-D31390E73A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973" y="22483091"/>
            <a:ext cx="9811514" cy="76511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BE41CF4-47C1-496E-BAF2-410F148370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056" y="12640664"/>
            <a:ext cx="8510724" cy="81001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485C01B-1C7F-44AF-9980-B5D40A7366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-5499448"/>
            <a:ext cx="9481780" cy="81001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BDDB527-0D29-4A3C-8144-85802253B0B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-15382528"/>
            <a:ext cx="9890277" cy="778620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9E3F3AE-C6EA-4BC7-B19A-22048EE32E2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76907" y="-23482648"/>
            <a:ext cx="7169598" cy="810012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19D3A36-703E-4CC6-87AC-A06936227F6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12594488" y="47589244"/>
            <a:ext cx="9194440" cy="81001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9BA6D9B-68AF-4B75-B649-F62B7166947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12594488" y="40173527"/>
            <a:ext cx="8089999" cy="655976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DEAD38F-CBDB-46BA-B350-70CA9E527E5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13656288" y="31525215"/>
            <a:ext cx="9406451" cy="725736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2360B1C-DC14-4202-AC5C-595AD394E3E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-11404365" y="19705178"/>
            <a:ext cx="9522966" cy="1190645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0F837DF-3385-490B-B644-D6E84405A2C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-12968993" y="8349645"/>
            <a:ext cx="8232599" cy="810012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C8D4C07-13AD-40A0-BEEB-B4F6717D3DD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-14112866" y="12109701"/>
            <a:ext cx="10520344" cy="810012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7149112-9CD9-4E22-A62F-B63D565AE69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-13518023" y="0"/>
            <a:ext cx="9586480" cy="752741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5771F78-B212-4742-B4F4-B9615D823FC9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-12692193" y="-8100120"/>
            <a:ext cx="8467866" cy="810012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99EF441-D9E7-43A9-AFC6-AC42419327F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-12968993" y="-16200240"/>
            <a:ext cx="8744666" cy="810012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AD5214B-5409-4095-AB48-0AC0225B10E9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-12968993" y="-24300360"/>
            <a:ext cx="8488420" cy="810012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CF6B4A7-EE79-4E79-AD37-340098CEF4E6}"/>
              </a:ext>
            </a:extLst>
          </p:cNvPr>
          <p:cNvSpPr/>
          <p:nvPr/>
        </p:nvSpPr>
        <p:spPr>
          <a:xfrm>
            <a:off x="-13763508" y="31874018"/>
            <a:ext cx="10077450" cy="6559762"/>
          </a:xfrm>
          <a:prstGeom prst="rect">
            <a:avLst/>
          </a:prstGeom>
          <a:solidFill>
            <a:srgbClr val="FF0000"/>
          </a:solidFill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04397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E7428F3-02BE-49EE-B3AF-588FF033DE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6238" y="-12755865"/>
            <a:ext cx="7792537" cy="43249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CD6C383-E382-45F9-95EF-88742AB59E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8712" y="-8254699"/>
            <a:ext cx="7440063" cy="400105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EE937BC-191E-443A-9882-BC0BA5DF6B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6238" y="-4077429"/>
            <a:ext cx="7525800" cy="368668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3EE8B5E-66D9-4BC1-B684-27192E7CC1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29238" y="-231947"/>
            <a:ext cx="7249537" cy="283884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B2E9801-81BD-4FF0-BA8F-D15CF9199B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95050" y="2765692"/>
            <a:ext cx="7735380" cy="324847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726DFE9-1BEF-4C0F-98BE-615CEBC83DE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29238" y="6014170"/>
            <a:ext cx="8202170" cy="405821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2F0CF9E-984B-45D4-8247-EF598508E59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57843" y="10072386"/>
            <a:ext cx="7944959" cy="469648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7CA3255-B58A-469F-A2E0-DE3882A7176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29158" y="14768866"/>
            <a:ext cx="8373644" cy="532521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6BEB708-93A3-49B9-B63C-BA4BB6404EE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71974" y="19797121"/>
            <a:ext cx="7973538" cy="657316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7FA8C8D-1644-4EF0-9DA9-F5E6B9A6AC9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952648" y="-2234085"/>
            <a:ext cx="8002117" cy="600158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B89D4DE-D6E0-46A2-A746-05326AF7725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881200" y="4331418"/>
            <a:ext cx="8145012" cy="6363588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BEBC1AE-9938-4FFD-BE83-E478A676BA1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466805" y="11166023"/>
            <a:ext cx="8487960" cy="6468378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D9B8A81F-F040-4F3A-913A-732E481AC22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952648" y="17451499"/>
            <a:ext cx="7859222" cy="6011114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A805A6D3-E2AE-4979-B628-6D063508C5E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2128239" y="23462613"/>
            <a:ext cx="8297433" cy="6335009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0EFF8D86-79EE-47CB-AA44-97C71CD712F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2466805" y="29758847"/>
            <a:ext cx="7925906" cy="6030167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8F5B7C0F-C603-4C88-84B7-1594972EC548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2128239" y="35625834"/>
            <a:ext cx="7792537" cy="591585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CF1A82FF-4F33-4D7F-A2B5-92026F379C73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3530189" y="-2396032"/>
            <a:ext cx="7906853" cy="6163535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796E2315-FA98-45B1-8B4F-8EB566A0F9EF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3875741" y="4331418"/>
            <a:ext cx="8154538" cy="5172797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A51899FB-4DBD-41B9-8CFC-EEF4EF1F2507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3875741" y="9890061"/>
            <a:ext cx="8364117" cy="4887007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13E343E7-EE28-4ADB-AB3B-AD52ED8904B4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2961716" y="15333122"/>
            <a:ext cx="8478433" cy="5134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2747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5071F5C-FA65-4404-9E08-172313E5A6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5679" y="-19374154"/>
            <a:ext cx="8268854" cy="43535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238C63B-C4BF-4987-B77A-B211AE11D2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9574" y="-15020621"/>
            <a:ext cx="7944959" cy="266737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2248E64-10CB-47DB-96CE-B27CBF2CB2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9574" y="-11829300"/>
            <a:ext cx="8249801" cy="382958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5C8191B-7650-4F83-A98B-A5C3BCE01B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89521" y="-7999716"/>
            <a:ext cx="8021169" cy="189574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0069B89-F14D-4A34-B184-AA650ED142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22783" y="-6103976"/>
            <a:ext cx="8287907" cy="395342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26C5373-D227-4BF1-B6B9-3C66B8E434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75204" y="-1509923"/>
            <a:ext cx="8249801" cy="301984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B6DE3C6-60E2-4510-B6DE-1B0B8B883B4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51467" y="1509923"/>
            <a:ext cx="7973538" cy="419158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98C2154-A043-4EB3-82A8-85FBD862F2A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79993" y="6103976"/>
            <a:ext cx="8040222" cy="401058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065DBDC-0152-460C-9C1B-8304EFA3007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08546" y="10295561"/>
            <a:ext cx="7916380" cy="351521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6D4BC16-7D88-4322-9C70-56291D700B2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351467" y="14033594"/>
            <a:ext cx="7925906" cy="371526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89E274F-9F1F-4F9A-A04F-9FEFCC1EDDB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418151" y="18223993"/>
            <a:ext cx="7792537" cy="387721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C494438-BA4A-4253-843D-263B073979A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275256" y="22596415"/>
            <a:ext cx="7849695" cy="428684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75B52E1B-E83F-4437-B9AD-2F7A71153BF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465785" y="26948762"/>
            <a:ext cx="7868748" cy="409632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0B7EBA09-84E1-442F-A9A6-3F591BBCEDF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299074" y="31779030"/>
            <a:ext cx="8202170" cy="2705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9034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1172D7-FEE8-489D-A8F6-C641296C61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232" y="-11736675"/>
            <a:ext cx="8049748" cy="41153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72085DA-6002-4DBB-B2DE-48531DD138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5232" y="-3430949"/>
            <a:ext cx="8240275" cy="51823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D07AF6A-2A1E-4529-B8E7-63A619C5E7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5812" y="3960249"/>
            <a:ext cx="7849695" cy="39629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47DB015-7BB2-4476-838D-9C8B01AD9C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75206" y="12118656"/>
            <a:ext cx="8249801" cy="456311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B980561-C700-44F6-AD84-C4BEADD5DB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75206" y="18667113"/>
            <a:ext cx="7887801" cy="442021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AD73805-5551-458E-B6DE-65CB1FC9CE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46679" y="24113471"/>
            <a:ext cx="7906853" cy="4686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2950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DDE1DB0-B58B-4006-BB9D-A75CFC7B18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589931" y="0"/>
            <a:ext cx="7335274" cy="37533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E50719-8E36-4B8A-B237-26E6D7310B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589931" y="3753374"/>
            <a:ext cx="7382905" cy="35819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F2A744E-6CA8-4DD6-AEF5-3A7673CAAA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0589931" y="7506748"/>
            <a:ext cx="7478169" cy="290553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43E84A1-FB72-4787-B4CB-8F9E118785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0494666" y="10412278"/>
            <a:ext cx="7201905" cy="31913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5132B29-C58F-40AD-AAFA-EE47143886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0485141" y="13603598"/>
            <a:ext cx="7230484" cy="436305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C88AE70-EC75-4562-9B6A-93B3CC61C84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0608983" y="17966657"/>
            <a:ext cx="7354326" cy="368668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8ED756C-FC8D-4033-AD2B-EE9E8F13589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0608983" y="21788918"/>
            <a:ext cx="7240010" cy="405821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0C780AC-2FBC-49AA-A895-EF9DEFF111E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10742352" y="25916911"/>
            <a:ext cx="7640116" cy="348663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A768FFB-5C00-4B26-AA62-C359458730E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10742352" y="29358001"/>
            <a:ext cx="7230484" cy="310558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99819D7-19A0-40D0-B411-E69AFF412F9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10761405" y="32844638"/>
            <a:ext cx="7249537" cy="37629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7054255-AA28-4431-97B4-92315FBBF4B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584864" y="-1924319"/>
            <a:ext cx="7230484" cy="384863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C92963D-2B7F-4EC0-BD29-8C1CE39F802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546759" y="2132731"/>
            <a:ext cx="7268589" cy="327705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389DF3DC-E1FE-459B-A740-6114AB9814D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622969" y="5464386"/>
            <a:ext cx="7192379" cy="3953427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A6833C54-E06D-4D69-BB7E-41F91B6D557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570574" y="9716221"/>
            <a:ext cx="7259063" cy="3600953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409C8638-369C-4FED-B64C-6AB9F2F19EAD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546759" y="14157937"/>
            <a:ext cx="7173326" cy="3353268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E2233F6D-83AD-4D09-A857-669CB48A5992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642022" y="18165962"/>
            <a:ext cx="7116168" cy="3277057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26ABF534-6346-48B4-A613-1529D0C61B0B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599154" y="22117593"/>
            <a:ext cx="7201905" cy="3600953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31C4FC43-82C5-4C93-897E-4DE3E8C40C36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27733" y="27345861"/>
            <a:ext cx="7144747" cy="4115374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BA7C9939-811B-4E35-9AB3-DA4F753C5FBD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186238" y="-12755865"/>
            <a:ext cx="7792537" cy="4324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4349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AF47CAD-257A-4B48-A92B-001DA5C696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232" y="-3430949"/>
            <a:ext cx="8240275" cy="518232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8FFD08-4207-4A95-9765-3C5EE5E6C1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5679" y="-19374154"/>
            <a:ext cx="8268854" cy="435353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DF42EDA-6055-46A0-8B5B-C59225F345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9574" y="-11829300"/>
            <a:ext cx="8249801" cy="38295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AEE233D-6B3B-442E-9DCD-3042525DD9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71974" y="19797121"/>
            <a:ext cx="7973538" cy="657316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1D3450C-25BB-4866-BCAD-A41D9E3FB9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952648" y="-2234085"/>
            <a:ext cx="8002117" cy="60015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09B5272-935A-49E6-9840-07DAF97388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881200" y="4331418"/>
            <a:ext cx="8145012" cy="63635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C09AF81-944E-47DB-BE39-5DFD204022B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466805" y="11166023"/>
            <a:ext cx="8487960" cy="64683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4A145F1-CBE5-4A9D-B0A8-EA7AC798FEB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952648" y="17451499"/>
            <a:ext cx="7859222" cy="60111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04FCEF8-D45A-4D93-880F-AE37CAE07B7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128239" y="23462613"/>
            <a:ext cx="8297433" cy="633500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5198904-521F-4141-9BC3-675E1CF2534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466805" y="29758847"/>
            <a:ext cx="7925906" cy="603016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1DC3F52-6BC2-48C7-8D0E-230C1570D15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128239" y="35625834"/>
            <a:ext cx="7792537" cy="591585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E93CF8E-88CA-4AF7-8AE3-D95DF185609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3530189" y="-2396032"/>
            <a:ext cx="7906853" cy="616353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B53A6E7-DC85-486C-BD47-15C73B6FB65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3875741" y="4331418"/>
            <a:ext cx="8154538" cy="517279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82EE6B2-FA9F-466C-8443-DC844792298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3875741" y="9890061"/>
            <a:ext cx="8364117" cy="488700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10D9E3E-7A91-4B69-9858-7D8D2CD75CB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2961716" y="15333122"/>
            <a:ext cx="8478433" cy="513469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24DB480-C534-4774-85EF-983448AB001D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599153" y="-18891264"/>
            <a:ext cx="7201905" cy="3886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7798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49DE2F2-570B-4F60-9801-BC22A1B766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2498" y="13928659"/>
            <a:ext cx="3515216" cy="94310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31F7FEA-8DF6-4F20-89E7-740D55AA36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2498" y="13928659"/>
            <a:ext cx="3515216" cy="94310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7648F08-B03E-4E0A-A308-642C08A228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7755" y="17410287"/>
            <a:ext cx="8125959" cy="346758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8C7ECAB-5EEE-4EEE-9BE1-182ACE603E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4626" y="20787913"/>
            <a:ext cx="6992326" cy="3096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512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41471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77487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058256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550961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Picture 97">
            <a:extLst>
              <a:ext uri="{FF2B5EF4-FFF2-40B4-BE49-F238E27FC236}">
                <a16:creationId xmlns:a16="http://schemas.microsoft.com/office/drawing/2014/main" id="{3C008C4A-5CA4-42C5-90EB-F4606B5ADE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4651" y="-38403784"/>
            <a:ext cx="7682697" cy="6858000"/>
          </a:xfrm>
          <a:prstGeom prst="rect">
            <a:avLst/>
          </a:prstGeom>
        </p:spPr>
      </p:pic>
      <p:pic>
        <p:nvPicPr>
          <p:cNvPr id="99" name="Picture 98">
            <a:extLst>
              <a:ext uri="{FF2B5EF4-FFF2-40B4-BE49-F238E27FC236}">
                <a16:creationId xmlns:a16="http://schemas.microsoft.com/office/drawing/2014/main" id="{42D2C01C-32EE-44AE-941A-764DE94793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9667" y="-33359835"/>
            <a:ext cx="7667681" cy="6858000"/>
          </a:xfrm>
          <a:prstGeom prst="rect">
            <a:avLst/>
          </a:prstGeom>
        </p:spPr>
      </p:pic>
      <p:pic>
        <p:nvPicPr>
          <p:cNvPr id="100" name="Picture 99">
            <a:extLst>
              <a:ext uri="{FF2B5EF4-FFF2-40B4-BE49-F238E27FC236}">
                <a16:creationId xmlns:a16="http://schemas.microsoft.com/office/drawing/2014/main" id="{7EFB39C3-B41B-4D66-9A9E-1EB0A31217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3727" y="-26501835"/>
            <a:ext cx="7583621" cy="6858000"/>
          </a:xfrm>
          <a:prstGeom prst="rect">
            <a:avLst/>
          </a:prstGeom>
        </p:spPr>
      </p:pic>
      <p:pic>
        <p:nvPicPr>
          <p:cNvPr id="101" name="Picture 100">
            <a:extLst>
              <a:ext uri="{FF2B5EF4-FFF2-40B4-BE49-F238E27FC236}">
                <a16:creationId xmlns:a16="http://schemas.microsoft.com/office/drawing/2014/main" id="{D10565AD-30AC-4C44-B627-CEFE2DABF2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54651" y="-19643835"/>
            <a:ext cx="8564170" cy="1714739"/>
          </a:xfrm>
          <a:prstGeom prst="rect">
            <a:avLst/>
          </a:prstGeom>
        </p:spPr>
      </p:pic>
      <p:pic>
        <p:nvPicPr>
          <p:cNvPr id="102" name="Picture 101">
            <a:extLst>
              <a:ext uri="{FF2B5EF4-FFF2-40B4-BE49-F238E27FC236}">
                <a16:creationId xmlns:a16="http://schemas.microsoft.com/office/drawing/2014/main" id="{0BD1A2D7-E7DE-41D1-95D3-96B0D1315E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94914" y="-17749486"/>
            <a:ext cx="8202170" cy="2133898"/>
          </a:xfrm>
          <a:prstGeom prst="rect">
            <a:avLst/>
          </a:prstGeom>
        </p:spPr>
      </p:pic>
      <p:pic>
        <p:nvPicPr>
          <p:cNvPr id="103" name="Picture 102">
            <a:extLst>
              <a:ext uri="{FF2B5EF4-FFF2-40B4-BE49-F238E27FC236}">
                <a16:creationId xmlns:a16="http://schemas.microsoft.com/office/drawing/2014/main" id="{8D7F7499-F82C-4F22-A995-29850AD54A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04494" y="-15509768"/>
            <a:ext cx="7992590" cy="2905530"/>
          </a:xfrm>
          <a:prstGeom prst="rect">
            <a:avLst/>
          </a:prstGeom>
        </p:spPr>
      </p:pic>
      <p:pic>
        <p:nvPicPr>
          <p:cNvPr id="104" name="Picture 103">
            <a:extLst>
              <a:ext uri="{FF2B5EF4-FFF2-40B4-BE49-F238E27FC236}">
                <a16:creationId xmlns:a16="http://schemas.microsoft.com/office/drawing/2014/main" id="{48BD3AAC-8FE2-4C25-9EAB-F33B87EB17C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82757" y="-12418017"/>
            <a:ext cx="8354591" cy="4239217"/>
          </a:xfrm>
          <a:prstGeom prst="rect">
            <a:avLst/>
          </a:prstGeom>
        </p:spPr>
      </p:pic>
      <p:pic>
        <p:nvPicPr>
          <p:cNvPr id="105" name="Picture 104">
            <a:extLst>
              <a:ext uri="{FF2B5EF4-FFF2-40B4-BE49-F238E27FC236}">
                <a16:creationId xmlns:a16="http://schemas.microsoft.com/office/drawing/2014/main" id="{519C5AF0-956A-4942-8F23-4C5AAA6601D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61546" y="-8433383"/>
            <a:ext cx="8468907" cy="4572638"/>
          </a:xfrm>
          <a:prstGeom prst="rect">
            <a:avLst/>
          </a:prstGeom>
        </p:spPr>
      </p:pic>
      <p:pic>
        <p:nvPicPr>
          <p:cNvPr id="106" name="Picture 105">
            <a:extLst>
              <a:ext uri="{FF2B5EF4-FFF2-40B4-BE49-F238E27FC236}">
                <a16:creationId xmlns:a16="http://schemas.microsoft.com/office/drawing/2014/main" id="{AF2BDFD6-1660-4DC2-A1D3-F9B9A6B9A08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04388" y="-4007945"/>
            <a:ext cx="8392696" cy="3543795"/>
          </a:xfrm>
          <a:prstGeom prst="rect">
            <a:avLst/>
          </a:prstGeom>
        </p:spPr>
      </p:pic>
      <p:pic>
        <p:nvPicPr>
          <p:cNvPr id="107" name="Picture 106">
            <a:extLst>
              <a:ext uri="{FF2B5EF4-FFF2-40B4-BE49-F238E27FC236}">
                <a16:creationId xmlns:a16="http://schemas.microsoft.com/office/drawing/2014/main" id="{FD50AAAA-5148-47FA-A7D2-0B57A1CEA6D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90125" y="106324"/>
            <a:ext cx="8221222" cy="6430272"/>
          </a:xfrm>
          <a:prstGeom prst="rect">
            <a:avLst/>
          </a:prstGeom>
        </p:spPr>
      </p:pic>
      <p:pic>
        <p:nvPicPr>
          <p:cNvPr id="108" name="Picture 107">
            <a:extLst>
              <a:ext uri="{FF2B5EF4-FFF2-40B4-BE49-F238E27FC236}">
                <a16:creationId xmlns:a16="http://schemas.microsoft.com/office/drawing/2014/main" id="{A895DBF6-3E77-41B2-9928-65B5716BE98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328194" y="-17912700"/>
            <a:ext cx="8326012" cy="1695687"/>
          </a:xfrm>
          <a:prstGeom prst="rect">
            <a:avLst/>
          </a:prstGeom>
        </p:spPr>
      </p:pic>
      <p:pic>
        <p:nvPicPr>
          <p:cNvPr id="109" name="Picture 108">
            <a:extLst>
              <a:ext uri="{FF2B5EF4-FFF2-40B4-BE49-F238E27FC236}">
                <a16:creationId xmlns:a16="http://schemas.microsoft.com/office/drawing/2014/main" id="{0894B68A-AB8A-469C-A533-2952D9CB8FA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54125" y="6536596"/>
            <a:ext cx="8583223" cy="1324160"/>
          </a:xfrm>
          <a:prstGeom prst="rect">
            <a:avLst/>
          </a:prstGeom>
        </p:spPr>
      </p:pic>
      <p:pic>
        <p:nvPicPr>
          <p:cNvPr id="110" name="Picture 109">
            <a:extLst>
              <a:ext uri="{FF2B5EF4-FFF2-40B4-BE49-F238E27FC236}">
                <a16:creationId xmlns:a16="http://schemas.microsoft.com/office/drawing/2014/main" id="{4193504D-230F-4BBF-99FD-1EB3B16D538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909177" y="7825278"/>
            <a:ext cx="8373644" cy="3029373"/>
          </a:xfrm>
          <a:prstGeom prst="rect">
            <a:avLst/>
          </a:prstGeom>
        </p:spPr>
      </p:pic>
      <p:pic>
        <p:nvPicPr>
          <p:cNvPr id="111" name="Picture 110">
            <a:extLst>
              <a:ext uri="{FF2B5EF4-FFF2-40B4-BE49-F238E27FC236}">
                <a16:creationId xmlns:a16="http://schemas.microsoft.com/office/drawing/2014/main" id="{4B54F375-5285-427E-8725-0D737714D7C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414073" y="10854651"/>
            <a:ext cx="7173326" cy="3219899"/>
          </a:xfrm>
          <a:prstGeom prst="rect">
            <a:avLst/>
          </a:prstGeom>
        </p:spPr>
      </p:pic>
      <p:pic>
        <p:nvPicPr>
          <p:cNvPr id="112" name="Picture 111">
            <a:extLst>
              <a:ext uri="{FF2B5EF4-FFF2-40B4-BE49-F238E27FC236}">
                <a16:creationId xmlns:a16="http://schemas.microsoft.com/office/drawing/2014/main" id="{71E5539F-F023-4595-914F-D12D7050174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018730" y="13972388"/>
            <a:ext cx="7964011" cy="3096057"/>
          </a:xfrm>
          <a:prstGeom prst="rect">
            <a:avLst/>
          </a:prstGeom>
        </p:spPr>
      </p:pic>
      <p:pic>
        <p:nvPicPr>
          <p:cNvPr id="113" name="Picture 112">
            <a:extLst>
              <a:ext uri="{FF2B5EF4-FFF2-40B4-BE49-F238E27FC236}">
                <a16:creationId xmlns:a16="http://schemas.microsoft.com/office/drawing/2014/main" id="{5CC02972-4291-459E-8B99-900FF3296290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937755" y="17410287"/>
            <a:ext cx="8125959" cy="3467584"/>
          </a:xfrm>
          <a:prstGeom prst="rect">
            <a:avLst/>
          </a:prstGeom>
        </p:spPr>
      </p:pic>
      <p:pic>
        <p:nvPicPr>
          <p:cNvPr id="114" name="Picture 113">
            <a:extLst>
              <a:ext uri="{FF2B5EF4-FFF2-40B4-BE49-F238E27FC236}">
                <a16:creationId xmlns:a16="http://schemas.microsoft.com/office/drawing/2014/main" id="{EC8485FB-0749-4862-B446-2A0D8B75A0B5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704626" y="20787913"/>
            <a:ext cx="6992326" cy="3096057"/>
          </a:xfrm>
          <a:prstGeom prst="rect">
            <a:avLst/>
          </a:prstGeom>
        </p:spPr>
      </p:pic>
      <p:pic>
        <p:nvPicPr>
          <p:cNvPr id="115" name="Picture 114">
            <a:extLst>
              <a:ext uri="{FF2B5EF4-FFF2-40B4-BE49-F238E27FC236}">
                <a16:creationId xmlns:a16="http://schemas.microsoft.com/office/drawing/2014/main" id="{FEACAF80-9C69-4C5E-A1A8-81B6A171096E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264442" y="24240280"/>
            <a:ext cx="6544588" cy="3686689"/>
          </a:xfrm>
          <a:prstGeom prst="rect">
            <a:avLst/>
          </a:prstGeom>
        </p:spPr>
      </p:pic>
      <p:pic>
        <p:nvPicPr>
          <p:cNvPr id="116" name="Picture 115">
            <a:extLst>
              <a:ext uri="{FF2B5EF4-FFF2-40B4-BE49-F238E27FC236}">
                <a16:creationId xmlns:a16="http://schemas.microsoft.com/office/drawing/2014/main" id="{D53303B6-A3EF-428F-8067-B3BC2C36FC7E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4328193" y="5545858"/>
            <a:ext cx="6344535" cy="3305636"/>
          </a:xfrm>
          <a:prstGeom prst="rect">
            <a:avLst/>
          </a:prstGeom>
        </p:spPr>
      </p:pic>
      <p:pic>
        <p:nvPicPr>
          <p:cNvPr id="117" name="Picture 116">
            <a:extLst>
              <a:ext uri="{FF2B5EF4-FFF2-40B4-BE49-F238E27FC236}">
                <a16:creationId xmlns:a16="http://schemas.microsoft.com/office/drawing/2014/main" id="{11D6E241-3A32-4ED5-86BC-663A44C60778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4947404" y="8977964"/>
            <a:ext cx="5725324" cy="1876687"/>
          </a:xfrm>
          <a:prstGeom prst="rect">
            <a:avLst/>
          </a:prstGeom>
        </p:spPr>
      </p:pic>
      <p:pic>
        <p:nvPicPr>
          <p:cNvPr id="118" name="Picture 117">
            <a:extLst>
              <a:ext uri="{FF2B5EF4-FFF2-40B4-BE49-F238E27FC236}">
                <a16:creationId xmlns:a16="http://schemas.microsoft.com/office/drawing/2014/main" id="{D8466899-1DEB-4BC4-B55D-FBC5E38F23C9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4047166" y="10981121"/>
            <a:ext cx="7525800" cy="3524742"/>
          </a:xfrm>
          <a:prstGeom prst="rect">
            <a:avLst/>
          </a:prstGeom>
        </p:spPr>
      </p:pic>
      <p:pic>
        <p:nvPicPr>
          <p:cNvPr id="119" name="Picture 118">
            <a:extLst>
              <a:ext uri="{FF2B5EF4-FFF2-40B4-BE49-F238E27FC236}">
                <a16:creationId xmlns:a16="http://schemas.microsoft.com/office/drawing/2014/main" id="{DC0EB021-C946-41D6-A061-08F54F792F16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4690446" y="14455730"/>
            <a:ext cx="7240010" cy="3677163"/>
          </a:xfrm>
          <a:prstGeom prst="rect">
            <a:avLst/>
          </a:prstGeom>
        </p:spPr>
      </p:pic>
      <p:pic>
        <p:nvPicPr>
          <p:cNvPr id="120" name="Picture 119">
            <a:extLst>
              <a:ext uri="{FF2B5EF4-FFF2-40B4-BE49-F238E27FC236}">
                <a16:creationId xmlns:a16="http://schemas.microsoft.com/office/drawing/2014/main" id="{555D158E-44AA-46D2-9D4D-F0CCE4F16B9F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4304378" y="19973411"/>
            <a:ext cx="8373644" cy="4725059"/>
          </a:xfrm>
          <a:prstGeom prst="rect">
            <a:avLst/>
          </a:prstGeom>
        </p:spPr>
      </p:pic>
      <p:pic>
        <p:nvPicPr>
          <p:cNvPr id="121" name="Picture 120">
            <a:extLst>
              <a:ext uri="{FF2B5EF4-FFF2-40B4-BE49-F238E27FC236}">
                <a16:creationId xmlns:a16="http://schemas.microsoft.com/office/drawing/2014/main" id="{3C633EF8-4B9C-4162-82A2-2D9714F0E046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4704484" y="24698470"/>
            <a:ext cx="7973538" cy="386769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8DB92D2-270B-44A7-9C91-B6DA66BD6ED5}"/>
              </a:ext>
            </a:extLst>
          </p:cNvPr>
          <p:cNvSpPr/>
          <p:nvPr/>
        </p:nvSpPr>
        <p:spPr>
          <a:xfrm>
            <a:off x="4940300" y="1295400"/>
            <a:ext cx="6781800" cy="26658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93153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418671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11159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110710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373646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429112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742016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022487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682980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52840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006813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3465561-8B2E-4340-A21F-2F127A38F9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1241" y="12352396"/>
            <a:ext cx="9597731" cy="40956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F272784-6A71-48AC-BF81-732B10BBC6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8960" y="13291916"/>
            <a:ext cx="6762293" cy="22165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6177D96-54EE-4A68-9EE8-1E17DC7E0D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47166" y="10981121"/>
            <a:ext cx="7525800" cy="35247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FBB3F62-D177-4E05-94A0-C14EF83380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70654" y="-14532992"/>
            <a:ext cx="7278116" cy="5010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1932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297111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066117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331037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654107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869239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4400413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324457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8034078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6208188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258868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C985E5D-AB8D-4E64-AC1B-100E90EA31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6759" y="-19562894"/>
            <a:ext cx="7306695" cy="18862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7C30621-E43F-45DC-8147-9C6C4F5242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0654" y="-17676681"/>
            <a:ext cx="6658904" cy="31436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8D1AA88-5B85-469B-B4F6-22EFD246E9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0654" y="-14532992"/>
            <a:ext cx="7278116" cy="501084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0E257AD-5565-43DB-9365-FA2CCDA3BB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84917" y="-9304550"/>
            <a:ext cx="7449590" cy="352474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F83D93C-CD2E-4FC9-903E-E65E08190C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70654" y="-5726620"/>
            <a:ext cx="7592485" cy="382958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BDEF811-E613-41B0-B331-F9E8780BB89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89866" y="-1897036"/>
            <a:ext cx="6973273" cy="39439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CC39709-B89B-47B8-AF0C-F2431AC996A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89733" y="1053821"/>
            <a:ext cx="7354326" cy="307700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76DF2C1-C78D-4B2D-88D0-183E177EC5A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32655" y="4442735"/>
            <a:ext cx="7230484" cy="286742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6BC0CC8-9A5A-4E8A-A63C-DEC9317E983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28050" y="7310160"/>
            <a:ext cx="5363323" cy="360095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58B9576-CD14-4063-BDFE-B0B84ADD194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756338" y="11453596"/>
            <a:ext cx="6887536" cy="272453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A5B4B70-1A1C-4BDF-93D3-256E942F671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989733" y="14597285"/>
            <a:ext cx="6049219" cy="244826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E90E33A-D5B6-474D-AE8E-761CE0B68E3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118338" y="17764788"/>
            <a:ext cx="6163535" cy="2896004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AE61376-D23B-4E89-921B-BBAAE1DF44B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89733" y="21444823"/>
            <a:ext cx="7020905" cy="3143689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690A116E-2408-4F93-9257-2343C77F198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613443" y="24588512"/>
            <a:ext cx="7621064" cy="1876687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DFC937AB-40A7-41BF-95C4-0F6DA336D09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009050" y="26465199"/>
            <a:ext cx="4982270" cy="2924583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C5AFA08F-4651-46C8-ACFE-836DADA9C7E7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232655" y="29600816"/>
            <a:ext cx="6354062" cy="2324424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FD3DB4CA-53F1-4F27-B08B-C33D36AD1A95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013550" y="31828221"/>
            <a:ext cx="6573167" cy="3953427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D613F053-FD9C-4CD7-A94D-EE849F83F239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466049" y="35781648"/>
            <a:ext cx="6878010" cy="225774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D68DAD95-6EF4-43D2-82AB-B0A4A8CFDF33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399365" y="37919036"/>
            <a:ext cx="6611273" cy="2305372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51684906-6E14-4B42-9A2B-C268C9BEFEEA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3946865" y="40044680"/>
            <a:ext cx="7516274" cy="3896269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9F23B8B1-A24A-40B5-8748-3B51173701A5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4232655" y="44124944"/>
            <a:ext cx="6754168" cy="3267531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264507FD-1761-4465-A3D6-B10782BA5264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0724823" y="12216013"/>
            <a:ext cx="6392167" cy="1943371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1344CA8D-4939-4F62-82E6-4B3E4FBE030A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30938344" y="14205083"/>
            <a:ext cx="6182588" cy="3010320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BF2B4A46-A46C-4138-BB2D-4F9EF32F03CF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31525035" y="17215403"/>
            <a:ext cx="5591955" cy="2695951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E10F1ACB-3F16-4E3F-9692-E5B5AC2BBB3B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30858191" y="19910125"/>
            <a:ext cx="6125430" cy="2238687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0163BC52-FE88-4878-A175-19221709384F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22284027" y="17567876"/>
            <a:ext cx="7220958" cy="1991003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A24E9583-F6E6-466B-9BB7-374C478BCA59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0853454" y="12216013"/>
            <a:ext cx="3524742" cy="3229426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02B43F5C-CB95-4389-9942-61CCB756A72F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27393856" y="31934062"/>
            <a:ext cx="3524742" cy="3229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89592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445925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5805841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672818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6069230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1162250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7480588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4408337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8093406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777664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620874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79976F1-4E7C-4F85-8F94-24854728DC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7230505" y="-25686283"/>
            <a:ext cx="8221222" cy="76305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26ADA0C-7EB0-4832-90F6-6B0A255BE2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7116189" y="-18082681"/>
            <a:ext cx="8106906" cy="20672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8D1F891-F18C-4855-97CA-6BD5144E4E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6625583" y="-15629031"/>
            <a:ext cx="7125694" cy="133368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B238FAE-6727-4A02-8F6F-C04935B302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6492215" y="-13908908"/>
            <a:ext cx="6992326" cy="587774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E43F230-3B05-47BF-9D88-E69FAA7ECC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6077820" y="-7763317"/>
            <a:ext cx="6163535" cy="316274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E556962-18D5-462C-A615-93EC3EF7D94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6625583" y="-4332730"/>
            <a:ext cx="6382641" cy="254353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EB4179A-C711-4421-AA49-19FDB438533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6693036" y="-1789200"/>
            <a:ext cx="6992326" cy="257210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4E8554C-F4F3-4E06-8784-D3CAD0A2C5D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16568426" y="846322"/>
            <a:ext cx="6268325" cy="289600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5770EED-740C-47C9-A031-8F79BB59633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16273109" y="3742326"/>
            <a:ext cx="6306430" cy="375337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3C45878-BC7E-4982-8D79-BB74D5F07B7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15977794" y="7397165"/>
            <a:ext cx="5963482" cy="305795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E071A07-C5EE-403E-BD92-7F14A721961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-16525557" y="10398001"/>
            <a:ext cx="6811326" cy="331516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5A519DF-D94E-4A4C-A900-3D63FC0A55B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-16406478" y="14205262"/>
            <a:ext cx="6906589" cy="290553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4436563E-9D49-4284-9211-439E04E0EEA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-16693036" y="17044029"/>
            <a:ext cx="8564170" cy="3839111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7310E7DD-F6D7-4825-98EB-CE7FFF12E6C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-16004388" y="21198750"/>
            <a:ext cx="7440063" cy="3829584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5E14CBF5-08E0-49FE-BF85-F342BCF4220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-14873507" y="25447786"/>
            <a:ext cx="6744641" cy="3134162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2D6087A4-EC40-411C-AF11-1AE8231F8E64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-15054508" y="29004169"/>
            <a:ext cx="6925642" cy="3057952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4D22BD31-2B7A-48E5-9C91-761CF0587B79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-14759191" y="32667396"/>
            <a:ext cx="6630325" cy="4134427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35236388-16CB-41E3-A62C-8D39F1B8CC5F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-160046" y="-5472235"/>
            <a:ext cx="7201905" cy="1743318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05A9AC9E-12C1-4848-83A8-19E69D3D9E39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-4027736" y="7397165"/>
            <a:ext cx="7735380" cy="1962424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172E6E79-F0A5-47E4-A7E9-48ED9E45530C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-14873507" y="37122819"/>
            <a:ext cx="8183117" cy="4448796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B27DDE63-93B2-4BFF-B1BA-49BAE199F4CF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8362613" y="1703691"/>
            <a:ext cx="8106906" cy="4077269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1B9A8968-259E-4897-8DB3-41CF361FF862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8000612" y="6639822"/>
            <a:ext cx="8468907" cy="3477110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F786E628-A23B-4459-A0FC-367F3FFED330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8504513" y="10553967"/>
            <a:ext cx="8240275" cy="4639322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E4D6DF6C-32C5-4F5D-8D92-7F5758EEEA86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8569342" y="15280808"/>
            <a:ext cx="7859222" cy="2991267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88DDF8CA-43CD-4B70-B566-073575BC4185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8904619" y="18952466"/>
            <a:ext cx="7840169" cy="2419688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71157FC8-45DC-4DC5-B735-B2BA0AC74E36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9262909" y="21484833"/>
            <a:ext cx="6830378" cy="3962953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1D487F06-5274-4517-A661-8674D25D2F15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8569342" y="25028334"/>
            <a:ext cx="8630854" cy="4324954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FBD1B154-CE06-44B8-85C1-424CA58BF5EF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8874142" y="29974884"/>
            <a:ext cx="8278380" cy="4458322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766D3537-E420-47BC-BF51-D65BD264F0B5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19572456" y="34734609"/>
            <a:ext cx="5325218" cy="3820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77523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0755551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6249401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4045665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8614794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5213436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5629662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9816835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2692618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2137301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239927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D55B6C8-2CE8-4AA4-ACCC-25C994E6AB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6152" y="5241625"/>
            <a:ext cx="8287907" cy="42963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26B423E-2E78-4C1E-B6ED-17A983DA7F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1335" y="9538000"/>
            <a:ext cx="8697539" cy="49251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421F6F8-315E-466C-AB65-457D2FF7AE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9889" y="14701271"/>
            <a:ext cx="8564170" cy="405821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1EFDB12-71E4-4B6D-8212-A992983588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20322" y="9815812"/>
            <a:ext cx="8745170" cy="771632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98E3547-8CCB-49E9-9EB5-E9CAC52C55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79889" y="18997646"/>
            <a:ext cx="7925906" cy="3724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89482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4778455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647999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BF1AF07-6C68-4A9E-925B-437A62EEBA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1363" y="-2749817"/>
            <a:ext cx="8497486" cy="38200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8B9D40B-A5AB-4ADD-90C2-C47E3DEA11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7547" y="1070241"/>
            <a:ext cx="8545118" cy="37914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8B68F0D-C767-43A3-89E6-63E2FDD1FA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5153" y="4842667"/>
            <a:ext cx="8573696" cy="38391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B53791B-A254-4EB9-8482-E67EBB61D9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27574" y="8681778"/>
            <a:ext cx="8497486" cy="203863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E5AD0A3-3754-489E-83C3-36C3E50BDA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75153" y="10720413"/>
            <a:ext cx="8649907" cy="297221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66E3201-4A3C-49D1-8967-FE2826A564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525059" y="1722794"/>
            <a:ext cx="8364117" cy="248637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6547CCC-F8D5-4A1B-A3D3-6E584C8B8D1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18101" y="12947447"/>
            <a:ext cx="7964011" cy="290553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2D79A1A-C7C9-428D-B592-0343D93AD5B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37127" y="15731263"/>
            <a:ext cx="8335538" cy="111458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B642110-B780-4B42-AE82-AEBA6ADF306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18101" y="17098292"/>
            <a:ext cx="8306959" cy="357237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C05309F-A962-4EEC-A01D-4A93597BE5E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027574" y="20572743"/>
            <a:ext cx="7840169" cy="409632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AC06BD0-387B-48C5-82D3-9EBEC642A20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284785" y="24804538"/>
            <a:ext cx="8040222" cy="3591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876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46B495D-B0CB-482F-90AD-7167851F69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9153" y="-18891264"/>
            <a:ext cx="7201905" cy="38867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6BF0CE0-473B-449E-94C9-B957A5F89D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7125" y="-14909258"/>
            <a:ext cx="8125959" cy="29912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C44740C-ECDE-43F9-9F1D-EA576D9A5C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3257" y="-11151104"/>
            <a:ext cx="7887801" cy="39057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AB60517-3DC0-44ED-B2AE-56ACA61BB5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75259" y="-6315343"/>
            <a:ext cx="7849695" cy="383911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4B3684F-D09B-41E8-8595-0D1145F346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75153" y="-1792020"/>
            <a:ext cx="8249801" cy="313416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E8206C7-22E9-4865-A13F-1DE9636ECD8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94151" y="1897766"/>
            <a:ext cx="8326012" cy="317226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D92E464-E288-44F7-80BC-CB676F1F910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13257" y="5551046"/>
            <a:ext cx="8002117" cy="372479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EF763DA-11D4-40C4-B040-C52DE5C1774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37125" y="9275841"/>
            <a:ext cx="7335274" cy="301032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142D3F0-4C0C-4BE6-82CA-A0EB22A5640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37125" y="13000636"/>
            <a:ext cx="8230749" cy="405821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6B5EA05-0034-481E-9A7D-77280B9702D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865891" y="17206443"/>
            <a:ext cx="7259063" cy="305795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6E6EB53-1CB8-4BF1-9F28-CD572DC53BE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370520" y="20339007"/>
            <a:ext cx="7763958" cy="317226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F438392-FB19-48E6-9330-80C226DC510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699178" y="23585887"/>
            <a:ext cx="7001852" cy="377242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BE4AD65-854B-423C-9DC2-13EF15AF81F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213335" y="27605083"/>
            <a:ext cx="7973538" cy="315321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FCC5BF49-BE68-4058-BDA5-F0292F2622E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213335" y="31452121"/>
            <a:ext cx="7763958" cy="4134427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09DB8D3B-F00D-446F-8DDD-E2BE9BABFD7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761758" y="36266015"/>
            <a:ext cx="7868748" cy="327705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0E24DA4A-A9F6-4357-BE51-B4EE133FF6B3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994231" y="39626004"/>
            <a:ext cx="8011643" cy="1924319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6CC77D24-0185-4BCD-A118-8E138622817F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275259" y="41977479"/>
            <a:ext cx="7440063" cy="2572109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024B81D5-D6F0-42B3-ADFE-1D18EFD24F9B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484836" y="44452040"/>
            <a:ext cx="6858957" cy="207674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DD32E238-5DC4-4E18-ADC0-4C40F5DDBD7F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3351180" y="-18891264"/>
            <a:ext cx="7001852" cy="3982006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C6A1D5D9-43F3-49F6-81A9-0E671F88B9E2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3798917" y="-13518054"/>
            <a:ext cx="6106377" cy="2410161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1C18DB5D-0370-405B-96CA-5A7D6701343D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3351180" y="-10798631"/>
            <a:ext cx="7563906" cy="3200847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4E065D0F-F149-4931-B0C8-E17308A1B7FA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4399077" y="-7024254"/>
            <a:ext cx="6516009" cy="1200318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78080926-1A41-48C1-8126-9DD5B0A87FF4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4913498" y="-5250406"/>
            <a:ext cx="4439270" cy="1486107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BE5AF4C0-4137-4282-B2C2-4EB2386915F5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4037076" y="-3608274"/>
            <a:ext cx="6878010" cy="1105054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CA244641-CBBE-423B-8748-682F1B2CC9AF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4703919" y="-1792020"/>
            <a:ext cx="5649113" cy="1267002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3EC45707-3DDA-4928-909D-F7A4AC7E989F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4727734" y="278290"/>
            <a:ext cx="5858693" cy="1619476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797EB943-9DFE-4F60-8922-BE3E569F7926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4037076" y="2701074"/>
            <a:ext cx="7297168" cy="2543530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29CA14D2-30D8-4296-841D-7E68AAB2950E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4072435" y="5903520"/>
            <a:ext cx="7297168" cy="3372321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E8DAA2AB-0EE4-4C71-8ACF-680E11351D10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13798917" y="10018895"/>
            <a:ext cx="7525800" cy="2981741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39397D8A-5257-4753-9F18-AB3E6C8DC011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14098997" y="13359597"/>
            <a:ext cx="6487430" cy="1743318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AD39E1C2-E076-4AE3-9616-269A4B969093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14008496" y="15469132"/>
            <a:ext cx="7316221" cy="3143689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C164B4E5-7BF2-4469-ABCA-D75C6B64E244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14098997" y="18979038"/>
            <a:ext cx="7344800" cy="5487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8184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50143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2766</TotalTime>
  <Words>0</Words>
  <Application>Microsoft Office PowerPoint</Application>
  <PresentationFormat>Custom</PresentationFormat>
  <Paragraphs>0</Paragraphs>
  <Slides>61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TH13629</dc:creator>
  <cp:lastModifiedBy>TH13629</cp:lastModifiedBy>
  <cp:revision>3</cp:revision>
  <dcterms:created xsi:type="dcterms:W3CDTF">2021-11-30T08:00:21Z</dcterms:created>
  <dcterms:modified xsi:type="dcterms:W3CDTF">2021-12-14T21:33:02Z</dcterms:modified>
</cp:coreProperties>
</file>